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06"/>
  </p:notesMasterIdLst>
  <p:sldIdLst>
    <p:sldId id="478" r:id="rId2"/>
    <p:sldId id="479" r:id="rId3"/>
    <p:sldId id="314" r:id="rId4"/>
    <p:sldId id="480" r:id="rId5"/>
    <p:sldId id="481" r:id="rId6"/>
    <p:sldId id="482" r:id="rId7"/>
    <p:sldId id="320" r:id="rId8"/>
    <p:sldId id="483" r:id="rId9"/>
    <p:sldId id="484" r:id="rId10"/>
    <p:sldId id="485" r:id="rId11"/>
    <p:sldId id="486" r:id="rId12"/>
    <p:sldId id="487" r:id="rId13"/>
    <p:sldId id="322" r:id="rId14"/>
    <p:sldId id="316" r:id="rId15"/>
    <p:sldId id="317" r:id="rId16"/>
    <p:sldId id="318" r:id="rId17"/>
    <p:sldId id="319" r:id="rId18"/>
    <p:sldId id="270" r:id="rId19"/>
    <p:sldId id="272" r:id="rId20"/>
    <p:sldId id="273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2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293" r:id="rId42"/>
    <p:sldId id="294" r:id="rId43"/>
    <p:sldId id="295" r:id="rId44"/>
    <p:sldId id="299" r:id="rId45"/>
    <p:sldId id="259" r:id="rId46"/>
    <p:sldId id="260" r:id="rId47"/>
    <p:sldId id="262" r:id="rId48"/>
    <p:sldId id="263" r:id="rId49"/>
    <p:sldId id="264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78" r:id="rId106"/>
    <p:sldId id="379" r:id="rId107"/>
    <p:sldId id="380" r:id="rId108"/>
    <p:sldId id="381" r:id="rId109"/>
    <p:sldId id="382" r:id="rId110"/>
    <p:sldId id="383" r:id="rId111"/>
    <p:sldId id="384" r:id="rId112"/>
    <p:sldId id="385" r:id="rId113"/>
    <p:sldId id="386" r:id="rId114"/>
    <p:sldId id="387" r:id="rId115"/>
    <p:sldId id="388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6" r:id="rId124"/>
    <p:sldId id="397" r:id="rId125"/>
    <p:sldId id="398" r:id="rId126"/>
    <p:sldId id="399" r:id="rId127"/>
    <p:sldId id="400" r:id="rId128"/>
    <p:sldId id="401" r:id="rId129"/>
    <p:sldId id="402" r:id="rId130"/>
    <p:sldId id="403" r:id="rId131"/>
    <p:sldId id="404" r:id="rId132"/>
    <p:sldId id="405" r:id="rId133"/>
    <p:sldId id="406" r:id="rId134"/>
    <p:sldId id="407" r:id="rId135"/>
    <p:sldId id="408" r:id="rId136"/>
    <p:sldId id="409" r:id="rId137"/>
    <p:sldId id="410" r:id="rId138"/>
    <p:sldId id="411" r:id="rId139"/>
    <p:sldId id="412" r:id="rId140"/>
    <p:sldId id="413" r:id="rId141"/>
    <p:sldId id="414" r:id="rId142"/>
    <p:sldId id="415" r:id="rId143"/>
    <p:sldId id="416" r:id="rId144"/>
    <p:sldId id="417" r:id="rId145"/>
    <p:sldId id="418" r:id="rId146"/>
    <p:sldId id="419" r:id="rId147"/>
    <p:sldId id="420" r:id="rId148"/>
    <p:sldId id="421" r:id="rId149"/>
    <p:sldId id="422" r:id="rId150"/>
    <p:sldId id="423" r:id="rId151"/>
    <p:sldId id="424" r:id="rId152"/>
    <p:sldId id="425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35" r:id="rId163"/>
    <p:sldId id="436" r:id="rId164"/>
    <p:sldId id="437" r:id="rId165"/>
    <p:sldId id="438" r:id="rId166"/>
    <p:sldId id="439" r:id="rId167"/>
    <p:sldId id="440" r:id="rId168"/>
    <p:sldId id="441" r:id="rId169"/>
    <p:sldId id="442" r:id="rId170"/>
    <p:sldId id="443" r:id="rId171"/>
    <p:sldId id="444" r:id="rId172"/>
    <p:sldId id="445" r:id="rId173"/>
    <p:sldId id="446" r:id="rId174"/>
    <p:sldId id="447" r:id="rId175"/>
    <p:sldId id="448" r:id="rId176"/>
    <p:sldId id="449" r:id="rId177"/>
    <p:sldId id="450" r:id="rId178"/>
    <p:sldId id="451" r:id="rId179"/>
    <p:sldId id="452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2" r:id="rId190"/>
    <p:sldId id="463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1" r:id="rId199"/>
    <p:sldId id="472" r:id="rId200"/>
    <p:sldId id="473" r:id="rId201"/>
    <p:sldId id="474" r:id="rId202"/>
    <p:sldId id="475" r:id="rId203"/>
    <p:sldId id="476" r:id="rId204"/>
    <p:sldId id="477" r:id="rId2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64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485A0-1C8B-4ECE-8779-28691F720057}" type="datetimeFigureOut">
              <a:rPr lang="en-IN" smtClean="0"/>
              <a:t>03-04-2015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04BB1-3C00-402B-9B78-FAD8A843833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24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45153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645275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2144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514329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675767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92883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659516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6964164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501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109193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898964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1863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113862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854638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8910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08636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7703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26000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30862684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31159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575666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0873059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738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94470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15134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65390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893037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698883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4838205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4945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14687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00298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9843484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7829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C9CB3227-3958-41F1-BD1C-4CE40560E0EE}" type="slidenum">
              <a:rPr lang="en-US"/>
              <a:pPr/>
              <a:t>14</a:t>
            </a:fld>
            <a:endParaRPr lang="en-US"/>
          </a:p>
        </p:txBody>
      </p:sp>
      <p:sp>
        <p:nvSpPr>
          <p:cNvPr id="79875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C13832C8-724A-45E2-BAF3-27B2CD2C9D1A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14</a:t>
            </a:fld>
            <a:fld id="{2175A4EB-5ED0-43E7-BAE9-1F6F856AED40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14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987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987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516747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350341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561215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72698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671323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933473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467310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5011620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1010738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65887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2091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4D97C28-EA3D-4984-A2E7-7B365066C2D6}" type="slidenum">
              <a:rPr lang="en-US"/>
              <a:pPr/>
              <a:t>15</a:t>
            </a:fld>
            <a:endParaRPr lang="en-US"/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F26DFBF8-0BBA-4A66-9774-82A8DF1F64AA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15</a:t>
            </a:fld>
            <a:fld id="{67A37D61-E7D7-4D5F-BFFA-734569677770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090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090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48697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248835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269579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22058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426222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54328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66306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386501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541759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4828343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173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85023DF-F328-4350-94DC-267EC686D014}" type="slidenum">
              <a:rPr lang="en-US"/>
              <a:pPr/>
              <a:t>16</a:t>
            </a:fld>
            <a:endParaRPr lang="en-US"/>
          </a:p>
        </p:txBody>
      </p:sp>
      <p:sp>
        <p:nvSpPr>
          <p:cNvPr id="81923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B92BCE3F-EB29-4992-8FAF-B5ED66C29403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16</a:t>
            </a:fld>
            <a:fld id="{2FE54814-661E-41B4-8252-0A19AF117CF6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1924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25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5991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844191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59899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6948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526098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2788716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755726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93658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429804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677281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46301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0D571531-AE19-445B-8F64-3D4C905FA7C3}" type="slidenum">
              <a:rPr lang="en-US"/>
              <a:pPr/>
              <a:t>17</a:t>
            </a:fld>
            <a:endParaRPr lang="en-US"/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A860D63F-3195-460C-B00F-AA3A1578738A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17</a:t>
            </a:fld>
            <a:fld id="{AA9BCE0C-3587-49E6-AC0E-EDDF52EDEEA6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17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294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294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671335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46683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90754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806050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24656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049368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147106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363002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780829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781891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65970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dirty="0" smtClean="0"/>
              <a:t>By processing a file in chunks, we allow several map tasks to operate on a single file in parallel. If the file is very large, this can improve performance significantly through parallelism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>
              <a:defRPr/>
            </a:pP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42B57577-441A-4BEA-A9DC-4BF9BB4ED7F4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94997136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589620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8864565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1245377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9148801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281568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9836500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500656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286536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94729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2">
              <a:defRPr/>
            </a:pP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Every value is </a:t>
            </a:r>
            <a:r>
              <a:rPr lang="en-US" sz="1800" i="1" dirty="0" smtClean="0">
                <a:solidFill>
                  <a:schemeClr val="bg1">
                    <a:lumMod val="50000"/>
                  </a:schemeClr>
                </a:solidFill>
              </a:rPr>
              <a:t>identified</a:t>
            </a:r>
            <a:r>
              <a:rPr lang="en-US" sz="1800" dirty="0" smtClean="0">
                <a:solidFill>
                  <a:schemeClr val="bg1">
                    <a:lumMod val="50000"/>
                  </a:schemeClr>
                </a:solidFill>
              </a:rPr>
              <a:t> by an associated key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F3C24DB-30C5-40FF-B6A8-F6FC926E1EAB}" type="slidenum">
              <a:rPr lang="en-US" smtClean="0"/>
              <a:pPr eaLnBrk="1" hangingPunct="1"/>
              <a:t>19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1030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E842ECFF-6461-4B18-8249-1312616B5D4B}" type="slidenum">
              <a:rPr lang="en-US"/>
              <a:pPr/>
              <a:t>45</a:t>
            </a:fld>
            <a:endParaRPr lang="en-US"/>
          </a:p>
        </p:txBody>
      </p:sp>
      <p:sp>
        <p:nvSpPr>
          <p:cNvPr id="83971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CA9CF504-8B2F-4AE5-9D9E-44F870E3C6C5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45</a:t>
            </a:fld>
            <a:fld id="{3BC0ED31-04A3-454E-AA9A-C68C77A31DAF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45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3972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3973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66171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8907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84301B2-E5C6-4A96-B1CC-4CC166DA25AB}" type="slidenum">
              <a:rPr lang="en-US"/>
              <a:pPr/>
              <a:t>46</a:t>
            </a:fld>
            <a:endParaRPr lang="en-US"/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E317C6F9-7F4B-46B7-B3E6-17A5B8B83F1A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46</a:t>
            </a:fld>
            <a:fld id="{23CDB20D-FE53-4667-A161-A60357DCF3DD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499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499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6347383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B34890A4-8A7A-48C3-8413-3E6D9A7846C4}" type="slidenum">
              <a:rPr lang="en-US"/>
              <a:pPr/>
              <a:t>47</a:t>
            </a:fld>
            <a:endParaRPr lang="en-US"/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4FB1C369-244E-4E78-9C71-619F52D2A801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47</a:t>
            </a:fld>
            <a:fld id="{86873100-6290-40FF-83C6-30E5C95F2812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88068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9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110467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D08A766A-A615-432E-9958-E6151288A56F}" type="slidenum">
              <a:rPr lang="en-US"/>
              <a:pPr/>
              <a:t>48</a:t>
            </a:fld>
            <a:endParaRPr lang="en-US"/>
          </a:p>
        </p:txBody>
      </p:sp>
      <p:sp>
        <p:nvSpPr>
          <p:cNvPr id="90115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341C3E18-EB28-4537-95B5-B69F7918A996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48</a:t>
            </a:fld>
            <a:fld id="{DEE56BCB-A48C-49BE-B0AF-7CAACA928FD3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0116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7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76550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31E6FB4-BA5F-4A7B-AD02-88D10976A036}" type="slidenum">
              <a:rPr lang="en-US"/>
              <a:pPr/>
              <a:t>49</a:t>
            </a:fld>
            <a:endParaRPr lang="en-US"/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514D098D-26EB-4071-A650-EAB4BA04D599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49</a:t>
            </a:fld>
            <a:fld id="{B4E43DFD-7C24-437E-88D2-E6168FE7D1E4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49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9114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114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110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9625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69079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5158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081067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89987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95133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46289669-176D-45AF-A531-C662DA31D897}" type="slidenum">
              <a:rPr lang="en-US"/>
              <a:pPr/>
              <a:t>3</a:t>
            </a:fld>
            <a:endParaRPr lang="en-US"/>
          </a:p>
        </p:txBody>
      </p:sp>
      <p:sp>
        <p:nvSpPr>
          <p:cNvPr id="77827" name="Rectangle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7828" name="Rectangle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0858484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2248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7606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21536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30123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73825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99505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6652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87886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45732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580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640665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9495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7471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368141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6222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75060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09698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30246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428085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2251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31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6125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59138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33497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16230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5633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30842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456825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53034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616299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54074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2077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0474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75912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51470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16912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01862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7814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1160294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73550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84011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523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60578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8E1D6EC-556D-4AF2-A5D0-76DF21EBCFFE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74484" rIns="90000" bIns="45000" anchor="b"/>
          <a:lstStyle/>
          <a:p>
            <a:pPr>
              <a:lnSpc>
                <a:spcPct val="87000"/>
              </a:lnSpc>
            </a:pPr>
            <a:fld id="{F146D305-764C-4533-ABF3-660B9ECE3E84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7</a:t>
            </a:fld>
            <a:fld id="{117D7B84-854F-471B-BBB8-61B240C5B478}" type="slidenum">
              <a:rPr lang="en-US">
                <a:solidFill>
                  <a:srgbClr val="000000"/>
                </a:solidFill>
              </a:rPr>
              <a:pPr>
                <a:lnSpc>
                  <a:spcPct val="87000"/>
                </a:lnSpc>
              </a:pPr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578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638300" y="841375"/>
            <a:ext cx="5530850" cy="4148138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5781" name="Rectangle 3"/>
          <p:cNvSpPr txBox="1">
            <a:spLocks noGrp="1" noChangeArrowheads="1"/>
          </p:cNvSpPr>
          <p:nvPr>
            <p:ph type="body" idx="1"/>
          </p:nvPr>
        </p:nvSpPr>
        <p:spPr>
          <a:xfrm>
            <a:off x="723900" y="5078413"/>
            <a:ext cx="7046913" cy="4978400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001416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6528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2550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86085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0294849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49170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04958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27681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855787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776237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542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567148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472668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26962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099302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361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06660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8880281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634817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3200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011431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24088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808648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523373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1295215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032796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40608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394806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57254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2693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28066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894028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6148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1"/>
            <a:ext cx="6400799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B9EB-0ECB-4771-A338-A0BB00F2B611}" type="datetimeFigureOut">
              <a:rPr lang="en-IN" smtClean="0"/>
              <a:t>03-04-2015</a:t>
            </a:fld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fld id="{E417CF19-9FE6-4C11-8FE4-BB94A0190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7576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797559"/>
            <a:ext cx="466725" cy="110067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7315200" y="279400"/>
            <a:ext cx="1714500" cy="46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5" smtClean="0"/>
              <a:t>ww</a:t>
            </a:r>
            <a:r>
              <a:rPr lang="en-US" spc="-45" smtClean="0"/>
              <a:t>w</a:t>
            </a:r>
            <a:r>
              <a:rPr lang="en-US" spc="-10" smtClean="0"/>
              <a:t>.edur</a:t>
            </a:r>
            <a:r>
              <a:rPr lang="en-US" spc="-5" smtClean="0"/>
              <a:t>eka</a:t>
            </a:r>
            <a:r>
              <a:rPr lang="en-US" smtClean="0"/>
              <a:t>.</a:t>
            </a:r>
            <a:r>
              <a:rPr lang="en-US" spc="-10" smtClean="0"/>
              <a:t>in/hadoop</a:t>
            </a:r>
            <a:endParaRPr lang="en-US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15" smtClean="0"/>
              <a:t>Slid</a:t>
            </a:r>
            <a:r>
              <a:rPr lang="en-US" spc="-10" smtClean="0"/>
              <a:t>e</a:t>
            </a:r>
            <a:r>
              <a:rPr lang="en-US" spc="20" smtClean="0"/>
              <a:t> </a:t>
            </a:r>
            <a:fld id="{81D60167-4931-47E6-BA6A-407CBD079E47}" type="slidenum">
              <a:rPr b="0" spc="-10" smtClean="0"/>
              <a:pPr marL="12700"/>
              <a:t>‹#›</a:t>
            </a:fld>
            <a:endParaRPr b="0" spc="-10" dirty="0"/>
          </a:p>
        </p:txBody>
      </p:sp>
    </p:spTree>
    <p:extLst>
      <p:ext uri="{BB962C8B-B14F-4D97-AF65-F5344CB8AC3E}">
        <p14:creationId xmlns:p14="http://schemas.microsoft.com/office/powerpoint/2010/main" val="1122381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797559"/>
            <a:ext cx="466725" cy="110067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k object 18"/>
          <p:cNvSpPr/>
          <p:nvPr/>
        </p:nvSpPr>
        <p:spPr>
          <a:xfrm>
            <a:off x="7315200" y="279400"/>
            <a:ext cx="1714500" cy="4612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9413" y="1260386"/>
            <a:ext cx="31565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endParaRPr lang="en-IN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B9EB-0ECB-4771-A338-A0BB00F2B611}" type="datetimeFigureOut">
              <a:rPr lang="en-IN" smtClean="0"/>
              <a:t>03-04-2015</a:t>
            </a:fld>
            <a:endParaRPr lang="en-IN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fld id="{E417CF19-9FE6-4C11-8FE4-BB94A0190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043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B9EB-0ECB-4771-A338-A0BB00F2B611}" type="datetimeFigureOut">
              <a:rPr lang="en-IN" smtClean="0"/>
              <a:t>03-04-2015</a:t>
            </a:fld>
            <a:endParaRPr lang="en-IN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fld id="{E417CF19-9FE6-4C11-8FE4-BB94A01906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114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3010661" y="1645919"/>
            <a:ext cx="3238500" cy="1097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5" smtClean="0"/>
              <a:t>ww</a:t>
            </a:r>
            <a:r>
              <a:rPr lang="en-US" spc="-45" smtClean="0"/>
              <a:t>w</a:t>
            </a:r>
            <a:r>
              <a:rPr lang="en-US" spc="-10" smtClean="0"/>
              <a:t>.edur</a:t>
            </a:r>
            <a:r>
              <a:rPr lang="en-US" spc="-5" smtClean="0"/>
              <a:t>eka</a:t>
            </a:r>
            <a:r>
              <a:rPr lang="en-US" smtClean="0"/>
              <a:t>.</a:t>
            </a:r>
            <a:r>
              <a:rPr lang="en-US" spc="-10" smtClean="0"/>
              <a:t>in/hadoop</a:t>
            </a:r>
            <a:endParaRPr lang="en-US" spc="-10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AB9EB-0ECB-4771-A338-A0BB00F2B611}" type="datetimeFigureOut">
              <a:rPr lang="en-IN" smtClean="0"/>
              <a:t>03-04-2015</a:t>
            </a:fld>
            <a:endParaRPr lang="en-IN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15" smtClean="0"/>
              <a:t>Slid</a:t>
            </a:r>
            <a:r>
              <a:rPr lang="en-US" spc="-10" smtClean="0"/>
              <a:t>e</a:t>
            </a:r>
            <a:r>
              <a:rPr lang="en-US" spc="20" smtClean="0"/>
              <a:t> </a:t>
            </a:r>
            <a:fld id="{81D60167-4931-47E6-BA6A-407CBD079E47}" type="slidenum">
              <a:rPr b="0" spc="-10" smtClean="0"/>
              <a:pPr marL="12700"/>
              <a:t>‹#›</a:t>
            </a:fld>
            <a:endParaRPr b="0" spc="-10" dirty="0"/>
          </a:p>
        </p:txBody>
      </p:sp>
    </p:spTree>
    <p:extLst>
      <p:ext uri="{BB962C8B-B14F-4D97-AF65-F5344CB8AC3E}">
        <p14:creationId xmlns:p14="http://schemas.microsoft.com/office/powerpoint/2010/main" val="7502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k object 17"/>
          <p:cNvSpPr/>
          <p:nvPr/>
        </p:nvSpPr>
        <p:spPr>
          <a:xfrm>
            <a:off x="1" y="797559"/>
            <a:ext cx="466725" cy="110067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9741" y="380915"/>
            <a:ext cx="8224519" cy="4001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25252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9100" y="1424320"/>
            <a:ext cx="7305801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7222998" y="6472147"/>
            <a:ext cx="166941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5" smtClean="0"/>
              <a:t>ww</a:t>
            </a:r>
            <a:r>
              <a:rPr lang="en-US" spc="-45" smtClean="0"/>
              <a:t>w</a:t>
            </a:r>
            <a:r>
              <a:rPr lang="en-US" spc="-10" smtClean="0"/>
              <a:t>.edur</a:t>
            </a:r>
            <a:r>
              <a:rPr lang="en-US" spc="-5" smtClean="0"/>
              <a:t>eka</a:t>
            </a:r>
            <a:r>
              <a:rPr lang="en-US" smtClean="0"/>
              <a:t>.</a:t>
            </a:r>
            <a:r>
              <a:rPr lang="en-US" spc="-10" smtClean="0"/>
              <a:t>in/hadoop</a:t>
            </a:r>
            <a:endParaRPr lang="en-US" spc="-10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1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4/3/2015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793" y="6473163"/>
            <a:ext cx="62674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rgbClr val="006FC0"/>
                </a:solidFill>
                <a:latin typeface="Tahoma"/>
                <a:cs typeface="Tahoma"/>
              </a:defRPr>
            </a:lvl1pPr>
          </a:lstStyle>
          <a:p>
            <a:pPr marL="12700"/>
            <a:r>
              <a:rPr lang="en-US" spc="-15" smtClean="0"/>
              <a:t>Slid</a:t>
            </a:r>
            <a:r>
              <a:rPr lang="en-US" spc="-10" smtClean="0"/>
              <a:t>e</a:t>
            </a:r>
            <a:r>
              <a:rPr lang="en-US" spc="20" smtClean="0"/>
              <a:t> </a:t>
            </a:r>
            <a:fld id="{81D60167-4931-47E6-BA6A-407CBD079E47}" type="slidenum">
              <a:rPr b="0" spc="-10" smtClean="0"/>
              <a:pPr marL="12700"/>
              <a:t>‹#›</a:t>
            </a:fld>
            <a:endParaRPr b="0" spc="-10" dirty="0"/>
          </a:p>
        </p:txBody>
      </p:sp>
    </p:spTree>
    <p:extLst>
      <p:ext uri="{BB962C8B-B14F-4D97-AF65-F5344CB8AC3E}">
        <p14:creationId xmlns:p14="http://schemas.microsoft.com/office/powerpoint/2010/main" val="212853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dureka.co/big-data-and-hadoop" TargetMode="External"/><Relationship Id="rId4" Type="http://schemas.openxmlformats.org/officeDocument/2006/relationships/image" Target="../media/image36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dureka.co/big-data-and-hadoop" TargetMode="External"/><Relationship Id="rId4" Type="http://schemas.openxmlformats.org/officeDocument/2006/relationships/image" Target="../media/image36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366.png"/><Relationship Id="rId7" Type="http://schemas.openxmlformats.org/officeDocument/2006/relationships/image" Target="../media/image341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hyperlink" Target="ftp://ftp.ncdc.noaa.gov/pub/data/uscrn/products/daily01/" TargetMode="External"/><Relationship Id="rId4" Type="http://schemas.openxmlformats.org/officeDocument/2006/relationships/image" Target="../media/image3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03.png"/><Relationship Id="rId20" Type="http://schemas.openxmlformats.org/officeDocument/2006/relationships/hyperlink" Target="http://www.edureka.in/hado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113.png"/><Relationship Id="rId26" Type="http://schemas.openxmlformats.org/officeDocument/2006/relationships/image" Target="../media/image229.png"/><Relationship Id="rId3" Type="http://schemas.openxmlformats.org/officeDocument/2006/relationships/image" Target="../media/image207.png"/><Relationship Id="rId21" Type="http://schemas.openxmlformats.org/officeDocument/2006/relationships/image" Target="../media/image224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8.png"/><Relationship Id="rId2" Type="http://schemas.openxmlformats.org/officeDocument/2006/relationships/notesSlide" Target="../notesSlides/notesSlide84.xml"/><Relationship Id="rId16" Type="http://schemas.openxmlformats.org/officeDocument/2006/relationships/image" Target="../media/image220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7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23" Type="http://schemas.openxmlformats.org/officeDocument/2006/relationships/image" Target="../media/image226.png"/><Relationship Id="rId28" Type="http://schemas.openxmlformats.org/officeDocument/2006/relationships/hyperlink" Target="http://www.edureka.in/hadoop" TargetMode="External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85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hyperlink" Target="http://www.edureka.in/hadoop" TargetMode="External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1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46" Type="http://schemas.openxmlformats.org/officeDocument/2006/relationships/image" Target="../media/image163.png"/><Relationship Id="rId59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86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41" Type="http://schemas.openxmlformats.org/officeDocument/2006/relationships/image" Target="../media/image158.png"/><Relationship Id="rId54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4" Type="http://schemas.openxmlformats.org/officeDocument/2006/relationships/image" Target="../media/image161.png"/><Relationship Id="rId52" Type="http://schemas.openxmlformats.org/officeDocument/2006/relationships/image" Target="../media/image169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56" Type="http://schemas.openxmlformats.org/officeDocument/2006/relationships/image" Target="../media/image173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3" Type="http://schemas.openxmlformats.org/officeDocument/2006/relationships/image" Target="../media/image12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86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87.xml"/><Relationship Id="rId16" Type="http://schemas.openxmlformats.org/officeDocument/2006/relationships/image" Target="../media/image1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18" Type="http://schemas.openxmlformats.org/officeDocument/2006/relationships/image" Target="../media/image205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4.png"/><Relationship Id="rId2" Type="http://schemas.openxmlformats.org/officeDocument/2006/relationships/notesSlide" Target="../notesSlides/notesSlide88.xml"/><Relationship Id="rId16" Type="http://schemas.openxmlformats.org/officeDocument/2006/relationships/image" Target="../media/image203.png"/><Relationship Id="rId20" Type="http://schemas.openxmlformats.org/officeDocument/2006/relationships/hyperlink" Target="http://www.edureka.in/hado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2.png"/><Relationship Id="rId10" Type="http://schemas.openxmlformats.org/officeDocument/2006/relationships/image" Target="../media/image197.png"/><Relationship Id="rId19" Type="http://schemas.openxmlformats.org/officeDocument/2006/relationships/image" Target="../media/image206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20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113.png"/><Relationship Id="rId26" Type="http://schemas.openxmlformats.org/officeDocument/2006/relationships/image" Target="../media/image229.png"/><Relationship Id="rId3" Type="http://schemas.openxmlformats.org/officeDocument/2006/relationships/image" Target="../media/image207.png"/><Relationship Id="rId21" Type="http://schemas.openxmlformats.org/officeDocument/2006/relationships/image" Target="../media/image224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8.png"/><Relationship Id="rId2" Type="http://schemas.openxmlformats.org/officeDocument/2006/relationships/notesSlide" Target="../notesSlides/notesSlide89.xml"/><Relationship Id="rId16" Type="http://schemas.openxmlformats.org/officeDocument/2006/relationships/image" Target="../media/image220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7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23" Type="http://schemas.openxmlformats.org/officeDocument/2006/relationships/image" Target="../media/image226.png"/><Relationship Id="rId28" Type="http://schemas.openxmlformats.org/officeDocument/2006/relationships/hyperlink" Target="http://www.edureka.in/hadoop" TargetMode="External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www.edureka.in/hadoop" TargetMode="External"/><Relationship Id="rId4" Type="http://schemas.openxmlformats.org/officeDocument/2006/relationships/image" Target="../media/image369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5.png"/><Relationship Id="rId13" Type="http://schemas.openxmlformats.org/officeDocument/2006/relationships/image" Target="../media/image380.png"/><Relationship Id="rId18" Type="http://schemas.openxmlformats.org/officeDocument/2006/relationships/image" Target="../media/image385.png"/><Relationship Id="rId3" Type="http://schemas.openxmlformats.org/officeDocument/2006/relationships/image" Target="../media/image370.png"/><Relationship Id="rId7" Type="http://schemas.openxmlformats.org/officeDocument/2006/relationships/image" Target="../media/image374.png"/><Relationship Id="rId12" Type="http://schemas.openxmlformats.org/officeDocument/2006/relationships/image" Target="../media/image379.png"/><Relationship Id="rId17" Type="http://schemas.openxmlformats.org/officeDocument/2006/relationships/image" Target="../media/image384.png"/><Relationship Id="rId2" Type="http://schemas.openxmlformats.org/officeDocument/2006/relationships/notesSlide" Target="../notesSlides/notesSlide91.xml"/><Relationship Id="rId16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3.png"/><Relationship Id="rId11" Type="http://schemas.openxmlformats.org/officeDocument/2006/relationships/image" Target="../media/image378.png"/><Relationship Id="rId5" Type="http://schemas.openxmlformats.org/officeDocument/2006/relationships/image" Target="../media/image372.png"/><Relationship Id="rId15" Type="http://schemas.openxmlformats.org/officeDocument/2006/relationships/image" Target="../media/image382.png"/><Relationship Id="rId10" Type="http://schemas.openxmlformats.org/officeDocument/2006/relationships/image" Target="../media/image377.png"/><Relationship Id="rId19" Type="http://schemas.openxmlformats.org/officeDocument/2006/relationships/hyperlink" Target="http://www.edureka.in/hadoop" TargetMode="External"/><Relationship Id="rId4" Type="http://schemas.openxmlformats.org/officeDocument/2006/relationships/image" Target="../media/image371.png"/><Relationship Id="rId9" Type="http://schemas.openxmlformats.org/officeDocument/2006/relationships/image" Target="../media/image376.png"/><Relationship Id="rId14" Type="http://schemas.openxmlformats.org/officeDocument/2006/relationships/image" Target="../media/image38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13" Type="http://schemas.openxmlformats.org/officeDocument/2006/relationships/hyperlink" Target="http://www.edureka.in/hadoop" TargetMode="External"/><Relationship Id="rId3" Type="http://schemas.openxmlformats.org/officeDocument/2006/relationships/image" Target="../media/image386.png"/><Relationship Id="rId7" Type="http://schemas.openxmlformats.org/officeDocument/2006/relationships/image" Target="../media/image390.png"/><Relationship Id="rId12" Type="http://schemas.openxmlformats.org/officeDocument/2006/relationships/image" Target="../media/image39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9.png"/><Relationship Id="rId11" Type="http://schemas.openxmlformats.org/officeDocument/2006/relationships/image" Target="../media/image394.png"/><Relationship Id="rId5" Type="http://schemas.openxmlformats.org/officeDocument/2006/relationships/image" Target="../media/image388.png"/><Relationship Id="rId10" Type="http://schemas.openxmlformats.org/officeDocument/2006/relationships/image" Target="../media/image393.png"/><Relationship Id="rId4" Type="http://schemas.openxmlformats.org/officeDocument/2006/relationships/image" Target="../media/image387.png"/><Relationship Id="rId9" Type="http://schemas.openxmlformats.org/officeDocument/2006/relationships/image" Target="../media/image392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image" Target="../media/image406.png"/><Relationship Id="rId18" Type="http://schemas.openxmlformats.org/officeDocument/2006/relationships/image" Target="../media/image411.png"/><Relationship Id="rId26" Type="http://schemas.openxmlformats.org/officeDocument/2006/relationships/image" Target="../media/image419.png"/><Relationship Id="rId3" Type="http://schemas.openxmlformats.org/officeDocument/2006/relationships/image" Target="../media/image396.png"/><Relationship Id="rId21" Type="http://schemas.openxmlformats.org/officeDocument/2006/relationships/image" Target="../media/image414.png"/><Relationship Id="rId34" Type="http://schemas.openxmlformats.org/officeDocument/2006/relationships/hyperlink" Target="http://www.edureka.in/hadoop" TargetMode="External"/><Relationship Id="rId7" Type="http://schemas.openxmlformats.org/officeDocument/2006/relationships/image" Target="../media/image400.png"/><Relationship Id="rId12" Type="http://schemas.openxmlformats.org/officeDocument/2006/relationships/image" Target="../media/image405.png"/><Relationship Id="rId17" Type="http://schemas.openxmlformats.org/officeDocument/2006/relationships/image" Target="../media/image410.png"/><Relationship Id="rId25" Type="http://schemas.openxmlformats.org/officeDocument/2006/relationships/image" Target="../media/image418.png"/><Relationship Id="rId33" Type="http://schemas.openxmlformats.org/officeDocument/2006/relationships/image" Target="../media/image426.png"/><Relationship Id="rId2" Type="http://schemas.openxmlformats.org/officeDocument/2006/relationships/notesSlide" Target="../notesSlides/notesSlide93.xml"/><Relationship Id="rId16" Type="http://schemas.openxmlformats.org/officeDocument/2006/relationships/image" Target="../media/image409.png"/><Relationship Id="rId20" Type="http://schemas.openxmlformats.org/officeDocument/2006/relationships/image" Target="../media/image413.png"/><Relationship Id="rId29" Type="http://schemas.openxmlformats.org/officeDocument/2006/relationships/image" Target="../media/image4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9.png"/><Relationship Id="rId11" Type="http://schemas.openxmlformats.org/officeDocument/2006/relationships/image" Target="../media/image404.png"/><Relationship Id="rId24" Type="http://schemas.openxmlformats.org/officeDocument/2006/relationships/image" Target="../media/image417.png"/><Relationship Id="rId32" Type="http://schemas.openxmlformats.org/officeDocument/2006/relationships/image" Target="../media/image425.png"/><Relationship Id="rId5" Type="http://schemas.openxmlformats.org/officeDocument/2006/relationships/image" Target="../media/image398.png"/><Relationship Id="rId15" Type="http://schemas.openxmlformats.org/officeDocument/2006/relationships/image" Target="../media/image408.png"/><Relationship Id="rId23" Type="http://schemas.openxmlformats.org/officeDocument/2006/relationships/image" Target="../media/image416.png"/><Relationship Id="rId28" Type="http://schemas.openxmlformats.org/officeDocument/2006/relationships/image" Target="../media/image421.png"/><Relationship Id="rId10" Type="http://schemas.openxmlformats.org/officeDocument/2006/relationships/image" Target="../media/image403.png"/><Relationship Id="rId19" Type="http://schemas.openxmlformats.org/officeDocument/2006/relationships/image" Target="../media/image412.png"/><Relationship Id="rId31" Type="http://schemas.openxmlformats.org/officeDocument/2006/relationships/image" Target="../media/image424.png"/><Relationship Id="rId4" Type="http://schemas.openxmlformats.org/officeDocument/2006/relationships/image" Target="../media/image397.png"/><Relationship Id="rId9" Type="http://schemas.openxmlformats.org/officeDocument/2006/relationships/image" Target="../media/image402.png"/><Relationship Id="rId14" Type="http://schemas.openxmlformats.org/officeDocument/2006/relationships/image" Target="../media/image407.png"/><Relationship Id="rId22" Type="http://schemas.openxmlformats.org/officeDocument/2006/relationships/image" Target="../media/image415.png"/><Relationship Id="rId27" Type="http://schemas.openxmlformats.org/officeDocument/2006/relationships/image" Target="../media/image420.png"/><Relationship Id="rId30" Type="http://schemas.openxmlformats.org/officeDocument/2006/relationships/image" Target="../media/image4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18" Type="http://schemas.openxmlformats.org/officeDocument/2006/relationships/image" Target="../media/image113.png"/><Relationship Id="rId26" Type="http://schemas.openxmlformats.org/officeDocument/2006/relationships/image" Target="../media/image229.png"/><Relationship Id="rId3" Type="http://schemas.openxmlformats.org/officeDocument/2006/relationships/image" Target="../media/image207.png"/><Relationship Id="rId21" Type="http://schemas.openxmlformats.org/officeDocument/2006/relationships/image" Target="../media/image224.png"/><Relationship Id="rId7" Type="http://schemas.openxmlformats.org/officeDocument/2006/relationships/image" Target="../media/image211.png"/><Relationship Id="rId12" Type="http://schemas.openxmlformats.org/officeDocument/2006/relationships/image" Target="../media/image216.png"/><Relationship Id="rId17" Type="http://schemas.openxmlformats.org/officeDocument/2006/relationships/image" Target="../media/image221.png"/><Relationship Id="rId25" Type="http://schemas.openxmlformats.org/officeDocument/2006/relationships/image" Target="../media/image228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0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24" Type="http://schemas.openxmlformats.org/officeDocument/2006/relationships/image" Target="../media/image227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23" Type="http://schemas.openxmlformats.org/officeDocument/2006/relationships/image" Target="../media/image226.png"/><Relationship Id="rId28" Type="http://schemas.openxmlformats.org/officeDocument/2006/relationships/hyperlink" Target="http://www.edureka.in/hadoop" TargetMode="External"/><Relationship Id="rId10" Type="http://schemas.openxmlformats.org/officeDocument/2006/relationships/image" Target="../media/image214.png"/><Relationship Id="rId19" Type="http://schemas.openxmlformats.org/officeDocument/2006/relationships/image" Target="../media/image222.pn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image" Target="../media/image218.png"/><Relationship Id="rId22" Type="http://schemas.openxmlformats.org/officeDocument/2006/relationships/image" Target="../media/image225.png"/><Relationship Id="rId27" Type="http://schemas.openxmlformats.org/officeDocument/2006/relationships/image" Target="../media/image23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37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5" Type="http://schemas.openxmlformats.org/officeDocument/2006/relationships/image" Target="../media/image429.png"/><Relationship Id="rId10" Type="http://schemas.openxmlformats.org/officeDocument/2006/relationships/image" Target="../media/image434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4" Type="http://schemas.openxmlformats.org/officeDocument/2006/relationships/hyperlink" Target="http://www.edureka.in/hadoop" TargetMode="Externa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13" Type="http://schemas.openxmlformats.org/officeDocument/2006/relationships/image" Target="../media/image448.png"/><Relationship Id="rId18" Type="http://schemas.openxmlformats.org/officeDocument/2006/relationships/image" Target="../media/image453.png"/><Relationship Id="rId3" Type="http://schemas.openxmlformats.org/officeDocument/2006/relationships/image" Target="../media/image438.png"/><Relationship Id="rId21" Type="http://schemas.openxmlformats.org/officeDocument/2006/relationships/hyperlink" Target="http://www.edureka.in/hadoop" TargetMode="External"/><Relationship Id="rId7" Type="http://schemas.openxmlformats.org/officeDocument/2006/relationships/image" Target="../media/image442.png"/><Relationship Id="rId12" Type="http://schemas.openxmlformats.org/officeDocument/2006/relationships/image" Target="../media/image447.png"/><Relationship Id="rId17" Type="http://schemas.openxmlformats.org/officeDocument/2006/relationships/image" Target="../media/image452.pn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451.png"/><Relationship Id="rId20" Type="http://schemas.openxmlformats.org/officeDocument/2006/relationships/image" Target="../media/image4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1.png"/><Relationship Id="rId11" Type="http://schemas.openxmlformats.org/officeDocument/2006/relationships/image" Target="../media/image446.png"/><Relationship Id="rId5" Type="http://schemas.openxmlformats.org/officeDocument/2006/relationships/image" Target="../media/image440.png"/><Relationship Id="rId15" Type="http://schemas.openxmlformats.org/officeDocument/2006/relationships/image" Target="../media/image450.png"/><Relationship Id="rId10" Type="http://schemas.openxmlformats.org/officeDocument/2006/relationships/image" Target="../media/image445.png"/><Relationship Id="rId19" Type="http://schemas.openxmlformats.org/officeDocument/2006/relationships/image" Target="../media/image454.png"/><Relationship Id="rId4" Type="http://schemas.openxmlformats.org/officeDocument/2006/relationships/image" Target="../media/image439.png"/><Relationship Id="rId9" Type="http://schemas.openxmlformats.org/officeDocument/2006/relationships/image" Target="../media/image444.png"/><Relationship Id="rId14" Type="http://schemas.openxmlformats.org/officeDocument/2006/relationships/image" Target="../media/image44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6.png"/><Relationship Id="rId18" Type="http://schemas.openxmlformats.org/officeDocument/2006/relationships/image" Target="../media/image471.png"/><Relationship Id="rId26" Type="http://schemas.openxmlformats.org/officeDocument/2006/relationships/image" Target="../media/image479.png"/><Relationship Id="rId39" Type="http://schemas.openxmlformats.org/officeDocument/2006/relationships/image" Target="../media/image492.png"/><Relationship Id="rId3" Type="http://schemas.openxmlformats.org/officeDocument/2006/relationships/image" Target="../media/image456.png"/><Relationship Id="rId21" Type="http://schemas.openxmlformats.org/officeDocument/2006/relationships/image" Target="../media/image474.png"/><Relationship Id="rId34" Type="http://schemas.openxmlformats.org/officeDocument/2006/relationships/image" Target="../media/image487.png"/><Relationship Id="rId42" Type="http://schemas.openxmlformats.org/officeDocument/2006/relationships/image" Target="../media/image495.png"/><Relationship Id="rId7" Type="http://schemas.openxmlformats.org/officeDocument/2006/relationships/image" Target="../media/image460.png"/><Relationship Id="rId12" Type="http://schemas.openxmlformats.org/officeDocument/2006/relationships/image" Target="../media/image465.png"/><Relationship Id="rId17" Type="http://schemas.openxmlformats.org/officeDocument/2006/relationships/image" Target="../media/image470.png"/><Relationship Id="rId25" Type="http://schemas.openxmlformats.org/officeDocument/2006/relationships/image" Target="../media/image478.png"/><Relationship Id="rId33" Type="http://schemas.openxmlformats.org/officeDocument/2006/relationships/image" Target="../media/image486.png"/><Relationship Id="rId38" Type="http://schemas.openxmlformats.org/officeDocument/2006/relationships/image" Target="../media/image491.pn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469.png"/><Relationship Id="rId20" Type="http://schemas.openxmlformats.org/officeDocument/2006/relationships/image" Target="../media/image473.png"/><Relationship Id="rId29" Type="http://schemas.openxmlformats.org/officeDocument/2006/relationships/image" Target="../media/image482.png"/><Relationship Id="rId41" Type="http://schemas.openxmlformats.org/officeDocument/2006/relationships/image" Target="../media/image4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9.png"/><Relationship Id="rId11" Type="http://schemas.openxmlformats.org/officeDocument/2006/relationships/image" Target="../media/image464.png"/><Relationship Id="rId24" Type="http://schemas.openxmlformats.org/officeDocument/2006/relationships/image" Target="../media/image477.png"/><Relationship Id="rId32" Type="http://schemas.openxmlformats.org/officeDocument/2006/relationships/image" Target="../media/image485.png"/><Relationship Id="rId37" Type="http://schemas.openxmlformats.org/officeDocument/2006/relationships/image" Target="../media/image490.png"/><Relationship Id="rId40" Type="http://schemas.openxmlformats.org/officeDocument/2006/relationships/image" Target="../media/image493.png"/><Relationship Id="rId5" Type="http://schemas.openxmlformats.org/officeDocument/2006/relationships/image" Target="../media/image458.png"/><Relationship Id="rId15" Type="http://schemas.openxmlformats.org/officeDocument/2006/relationships/image" Target="../media/image468.png"/><Relationship Id="rId23" Type="http://schemas.openxmlformats.org/officeDocument/2006/relationships/image" Target="../media/image476.png"/><Relationship Id="rId28" Type="http://schemas.openxmlformats.org/officeDocument/2006/relationships/image" Target="../media/image481.png"/><Relationship Id="rId36" Type="http://schemas.openxmlformats.org/officeDocument/2006/relationships/image" Target="../media/image489.png"/><Relationship Id="rId10" Type="http://schemas.openxmlformats.org/officeDocument/2006/relationships/image" Target="../media/image463.png"/><Relationship Id="rId19" Type="http://schemas.openxmlformats.org/officeDocument/2006/relationships/image" Target="../media/image472.png"/><Relationship Id="rId31" Type="http://schemas.openxmlformats.org/officeDocument/2006/relationships/image" Target="../media/image484.png"/><Relationship Id="rId44" Type="http://schemas.openxmlformats.org/officeDocument/2006/relationships/hyperlink" Target="http://www.edureka.in/hadoop" TargetMode="External"/><Relationship Id="rId4" Type="http://schemas.openxmlformats.org/officeDocument/2006/relationships/image" Target="../media/image457.png"/><Relationship Id="rId9" Type="http://schemas.openxmlformats.org/officeDocument/2006/relationships/image" Target="../media/image462.png"/><Relationship Id="rId14" Type="http://schemas.openxmlformats.org/officeDocument/2006/relationships/image" Target="../media/image467.png"/><Relationship Id="rId22" Type="http://schemas.openxmlformats.org/officeDocument/2006/relationships/image" Target="../media/image475.png"/><Relationship Id="rId27" Type="http://schemas.openxmlformats.org/officeDocument/2006/relationships/image" Target="../media/image480.png"/><Relationship Id="rId30" Type="http://schemas.openxmlformats.org/officeDocument/2006/relationships/image" Target="../media/image483.png"/><Relationship Id="rId35" Type="http://schemas.openxmlformats.org/officeDocument/2006/relationships/image" Target="../media/image488.png"/><Relationship Id="rId43" Type="http://schemas.openxmlformats.org/officeDocument/2006/relationships/image" Target="../media/image49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2.png"/><Relationship Id="rId13" Type="http://schemas.openxmlformats.org/officeDocument/2006/relationships/image" Target="../media/image507.png"/><Relationship Id="rId18" Type="http://schemas.openxmlformats.org/officeDocument/2006/relationships/image" Target="../media/image512.png"/><Relationship Id="rId26" Type="http://schemas.openxmlformats.org/officeDocument/2006/relationships/image" Target="../media/image520.png"/><Relationship Id="rId3" Type="http://schemas.openxmlformats.org/officeDocument/2006/relationships/image" Target="../media/image497.png"/><Relationship Id="rId21" Type="http://schemas.openxmlformats.org/officeDocument/2006/relationships/image" Target="../media/image515.png"/><Relationship Id="rId7" Type="http://schemas.openxmlformats.org/officeDocument/2006/relationships/image" Target="../media/image501.png"/><Relationship Id="rId12" Type="http://schemas.openxmlformats.org/officeDocument/2006/relationships/image" Target="../media/image506.png"/><Relationship Id="rId17" Type="http://schemas.openxmlformats.org/officeDocument/2006/relationships/image" Target="../media/image511.png"/><Relationship Id="rId25" Type="http://schemas.openxmlformats.org/officeDocument/2006/relationships/image" Target="../media/image519.png"/><Relationship Id="rId2" Type="http://schemas.openxmlformats.org/officeDocument/2006/relationships/notesSlide" Target="../notesSlides/notesSlide97.xml"/><Relationship Id="rId16" Type="http://schemas.openxmlformats.org/officeDocument/2006/relationships/image" Target="../media/image510.png"/><Relationship Id="rId20" Type="http://schemas.openxmlformats.org/officeDocument/2006/relationships/image" Target="../media/image514.png"/><Relationship Id="rId29" Type="http://schemas.openxmlformats.org/officeDocument/2006/relationships/image" Target="../media/image5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0.png"/><Relationship Id="rId11" Type="http://schemas.openxmlformats.org/officeDocument/2006/relationships/image" Target="../media/image505.png"/><Relationship Id="rId24" Type="http://schemas.openxmlformats.org/officeDocument/2006/relationships/image" Target="../media/image518.png"/><Relationship Id="rId5" Type="http://schemas.openxmlformats.org/officeDocument/2006/relationships/image" Target="../media/image499.png"/><Relationship Id="rId15" Type="http://schemas.openxmlformats.org/officeDocument/2006/relationships/image" Target="../media/image509.png"/><Relationship Id="rId23" Type="http://schemas.openxmlformats.org/officeDocument/2006/relationships/image" Target="../media/image517.png"/><Relationship Id="rId28" Type="http://schemas.openxmlformats.org/officeDocument/2006/relationships/image" Target="../media/image522.png"/><Relationship Id="rId10" Type="http://schemas.openxmlformats.org/officeDocument/2006/relationships/image" Target="../media/image504.png"/><Relationship Id="rId19" Type="http://schemas.openxmlformats.org/officeDocument/2006/relationships/image" Target="../media/image513.png"/><Relationship Id="rId4" Type="http://schemas.openxmlformats.org/officeDocument/2006/relationships/image" Target="../media/image498.png"/><Relationship Id="rId9" Type="http://schemas.openxmlformats.org/officeDocument/2006/relationships/image" Target="../media/image503.png"/><Relationship Id="rId14" Type="http://schemas.openxmlformats.org/officeDocument/2006/relationships/image" Target="../media/image508.png"/><Relationship Id="rId22" Type="http://schemas.openxmlformats.org/officeDocument/2006/relationships/image" Target="../media/image516.png"/><Relationship Id="rId27" Type="http://schemas.openxmlformats.org/officeDocument/2006/relationships/image" Target="../media/image521.png"/><Relationship Id="rId30" Type="http://schemas.openxmlformats.org/officeDocument/2006/relationships/hyperlink" Target="http://www.edureka.in/hadoop" TargetMode="Externa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png"/><Relationship Id="rId13" Type="http://schemas.openxmlformats.org/officeDocument/2006/relationships/image" Target="../media/image531.png"/><Relationship Id="rId18" Type="http://schemas.openxmlformats.org/officeDocument/2006/relationships/image" Target="../media/image534.png"/><Relationship Id="rId3" Type="http://schemas.openxmlformats.org/officeDocument/2006/relationships/image" Target="../media/image524.png"/><Relationship Id="rId21" Type="http://schemas.openxmlformats.org/officeDocument/2006/relationships/image" Target="../media/image536.png"/><Relationship Id="rId7" Type="http://schemas.openxmlformats.org/officeDocument/2006/relationships/image" Target="../media/image528.png"/><Relationship Id="rId12" Type="http://schemas.openxmlformats.org/officeDocument/2006/relationships/image" Target="../media/image347.png"/><Relationship Id="rId17" Type="http://schemas.openxmlformats.org/officeDocument/2006/relationships/image" Target="../media/image533.png"/><Relationship Id="rId2" Type="http://schemas.openxmlformats.org/officeDocument/2006/relationships/notesSlide" Target="../notesSlides/notesSlide98.xml"/><Relationship Id="rId16" Type="http://schemas.openxmlformats.org/officeDocument/2006/relationships/image" Target="../media/image349.png"/><Relationship Id="rId20" Type="http://schemas.openxmlformats.org/officeDocument/2006/relationships/image" Target="../media/image5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7.png"/><Relationship Id="rId11" Type="http://schemas.openxmlformats.org/officeDocument/2006/relationships/image" Target="../media/image530.png"/><Relationship Id="rId5" Type="http://schemas.openxmlformats.org/officeDocument/2006/relationships/image" Target="../media/image526.png"/><Relationship Id="rId15" Type="http://schemas.openxmlformats.org/officeDocument/2006/relationships/image" Target="../media/image532.png"/><Relationship Id="rId23" Type="http://schemas.openxmlformats.org/officeDocument/2006/relationships/hyperlink" Target="http://www.edureka.in/hadoop" TargetMode="External"/><Relationship Id="rId10" Type="http://schemas.openxmlformats.org/officeDocument/2006/relationships/image" Target="../media/image346.png"/><Relationship Id="rId19" Type="http://schemas.openxmlformats.org/officeDocument/2006/relationships/image" Target="../media/image352.png"/><Relationship Id="rId4" Type="http://schemas.openxmlformats.org/officeDocument/2006/relationships/image" Target="../media/image525.png"/><Relationship Id="rId9" Type="http://schemas.openxmlformats.org/officeDocument/2006/relationships/image" Target="../media/image529.png"/><Relationship Id="rId14" Type="http://schemas.openxmlformats.org/officeDocument/2006/relationships/image" Target="../media/image348.png"/><Relationship Id="rId22" Type="http://schemas.openxmlformats.org/officeDocument/2006/relationships/image" Target="../media/image537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9.png"/><Relationship Id="rId13" Type="http://schemas.openxmlformats.org/officeDocument/2006/relationships/image" Target="../media/image543.png"/><Relationship Id="rId3" Type="http://schemas.openxmlformats.org/officeDocument/2006/relationships/image" Target="../media/image531.png"/><Relationship Id="rId7" Type="http://schemas.openxmlformats.org/officeDocument/2006/relationships/image" Target="../media/image352.png"/><Relationship Id="rId12" Type="http://schemas.openxmlformats.org/officeDocument/2006/relationships/image" Target="../media/image542.png"/><Relationship Id="rId2" Type="http://schemas.openxmlformats.org/officeDocument/2006/relationships/notesSlide" Target="../notesSlides/notesSlide99.xml"/><Relationship Id="rId16" Type="http://schemas.openxmlformats.org/officeDocument/2006/relationships/hyperlink" Target="http://www.edureka.in/hadoo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4.png"/><Relationship Id="rId11" Type="http://schemas.openxmlformats.org/officeDocument/2006/relationships/image" Target="../media/image541.png"/><Relationship Id="rId5" Type="http://schemas.openxmlformats.org/officeDocument/2006/relationships/image" Target="../media/image538.png"/><Relationship Id="rId15" Type="http://schemas.openxmlformats.org/officeDocument/2006/relationships/image" Target="../media/image357.png"/><Relationship Id="rId10" Type="http://schemas.openxmlformats.org/officeDocument/2006/relationships/image" Target="../media/image356.png"/><Relationship Id="rId4" Type="http://schemas.openxmlformats.org/officeDocument/2006/relationships/image" Target="../media/image348.png"/><Relationship Id="rId9" Type="http://schemas.openxmlformats.org/officeDocument/2006/relationships/image" Target="../media/image540.png"/><Relationship Id="rId14" Type="http://schemas.openxmlformats.org/officeDocument/2006/relationships/image" Target="../media/image54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6.jpg"/><Relationship Id="rId5" Type="http://schemas.openxmlformats.org/officeDocument/2006/relationships/hyperlink" Target="http://www.edureka.in/hadoop" TargetMode="External"/><Relationship Id="rId4" Type="http://schemas.openxmlformats.org/officeDocument/2006/relationships/image" Target="../media/image545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emf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555.png"/><Relationship Id="rId18" Type="http://schemas.openxmlformats.org/officeDocument/2006/relationships/image" Target="../media/image413.png"/><Relationship Id="rId26" Type="http://schemas.openxmlformats.org/officeDocument/2006/relationships/image" Target="../media/image564.png"/><Relationship Id="rId3" Type="http://schemas.openxmlformats.org/officeDocument/2006/relationships/image" Target="../media/image545.jpg"/><Relationship Id="rId21" Type="http://schemas.openxmlformats.org/officeDocument/2006/relationships/image" Target="../media/image559.png"/><Relationship Id="rId34" Type="http://schemas.openxmlformats.org/officeDocument/2006/relationships/image" Target="../media/image572.png"/><Relationship Id="rId7" Type="http://schemas.openxmlformats.org/officeDocument/2006/relationships/image" Target="../media/image549.png"/><Relationship Id="rId12" Type="http://schemas.openxmlformats.org/officeDocument/2006/relationships/image" Target="../media/image554.png"/><Relationship Id="rId17" Type="http://schemas.openxmlformats.org/officeDocument/2006/relationships/image" Target="../media/image270.png"/><Relationship Id="rId25" Type="http://schemas.openxmlformats.org/officeDocument/2006/relationships/image" Target="../media/image563.png"/><Relationship Id="rId33" Type="http://schemas.openxmlformats.org/officeDocument/2006/relationships/image" Target="../media/image571.png"/><Relationship Id="rId2" Type="http://schemas.openxmlformats.org/officeDocument/2006/relationships/notesSlide" Target="../notesSlides/notesSlide104.xml"/><Relationship Id="rId16" Type="http://schemas.openxmlformats.org/officeDocument/2006/relationships/image" Target="../media/image558.png"/><Relationship Id="rId20" Type="http://schemas.openxmlformats.org/officeDocument/2006/relationships/image" Target="../media/image260.png"/><Relationship Id="rId29" Type="http://schemas.openxmlformats.org/officeDocument/2006/relationships/image" Target="../media/image5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8.png"/><Relationship Id="rId11" Type="http://schemas.openxmlformats.org/officeDocument/2006/relationships/image" Target="../media/image553.png"/><Relationship Id="rId24" Type="http://schemas.openxmlformats.org/officeDocument/2006/relationships/image" Target="../media/image562.png"/><Relationship Id="rId32" Type="http://schemas.openxmlformats.org/officeDocument/2006/relationships/image" Target="../media/image570.png"/><Relationship Id="rId5" Type="http://schemas.openxmlformats.org/officeDocument/2006/relationships/image" Target="../media/image397.png"/><Relationship Id="rId15" Type="http://schemas.openxmlformats.org/officeDocument/2006/relationships/image" Target="../media/image557.png"/><Relationship Id="rId23" Type="http://schemas.openxmlformats.org/officeDocument/2006/relationships/image" Target="../media/image561.png"/><Relationship Id="rId28" Type="http://schemas.openxmlformats.org/officeDocument/2006/relationships/image" Target="../media/image566.png"/><Relationship Id="rId36" Type="http://schemas.openxmlformats.org/officeDocument/2006/relationships/hyperlink" Target="http://www.edureka.in/hadoop" TargetMode="External"/><Relationship Id="rId10" Type="http://schemas.openxmlformats.org/officeDocument/2006/relationships/image" Target="../media/image552.png"/><Relationship Id="rId19" Type="http://schemas.openxmlformats.org/officeDocument/2006/relationships/image" Target="../media/image399.png"/><Relationship Id="rId31" Type="http://schemas.openxmlformats.org/officeDocument/2006/relationships/image" Target="../media/image569.png"/><Relationship Id="rId4" Type="http://schemas.openxmlformats.org/officeDocument/2006/relationships/image" Target="../media/image547.png"/><Relationship Id="rId9" Type="http://schemas.openxmlformats.org/officeDocument/2006/relationships/image" Target="../media/image551.png"/><Relationship Id="rId14" Type="http://schemas.openxmlformats.org/officeDocument/2006/relationships/image" Target="../media/image556.png"/><Relationship Id="rId22" Type="http://schemas.openxmlformats.org/officeDocument/2006/relationships/image" Target="../media/image560.png"/><Relationship Id="rId27" Type="http://schemas.openxmlformats.org/officeDocument/2006/relationships/image" Target="../media/image565.png"/><Relationship Id="rId30" Type="http://schemas.openxmlformats.org/officeDocument/2006/relationships/image" Target="../media/image568.png"/><Relationship Id="rId35" Type="http://schemas.openxmlformats.org/officeDocument/2006/relationships/image" Target="../media/image573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7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5.png"/><Relationship Id="rId5" Type="http://schemas.openxmlformats.org/officeDocument/2006/relationships/image" Target="../media/image574.png"/><Relationship Id="rId4" Type="http://schemas.openxmlformats.org/officeDocument/2006/relationships/image" Target="../media/image275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7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5" Type="http://schemas.openxmlformats.org/officeDocument/2006/relationships/image" Target="../media/image577.png"/><Relationship Id="rId4" Type="http://schemas.openxmlformats.org/officeDocument/2006/relationships/image" Target="../media/image27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80.png"/><Relationship Id="rId4" Type="http://schemas.openxmlformats.org/officeDocument/2006/relationships/image" Target="../media/image275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7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3.png"/><Relationship Id="rId5" Type="http://schemas.openxmlformats.org/officeDocument/2006/relationships/image" Target="../media/image577.png"/><Relationship Id="rId4" Type="http://schemas.openxmlformats.org/officeDocument/2006/relationships/image" Target="../media/image275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8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4.png"/><Relationship Id="rId5" Type="http://schemas.openxmlformats.org/officeDocument/2006/relationships/image" Target="../media/image580.png"/><Relationship Id="rId4" Type="http://schemas.openxmlformats.org/officeDocument/2006/relationships/image" Target="../media/image275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7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5.png"/><Relationship Id="rId5" Type="http://schemas.openxmlformats.org/officeDocument/2006/relationships/image" Target="../media/image577.png"/><Relationship Id="rId4" Type="http://schemas.openxmlformats.org/officeDocument/2006/relationships/image" Target="../media/image27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45.jpg"/><Relationship Id="rId7" Type="http://schemas.openxmlformats.org/officeDocument/2006/relationships/image" Target="../media/image58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7.png"/><Relationship Id="rId5" Type="http://schemas.openxmlformats.org/officeDocument/2006/relationships/image" Target="../media/image586.png"/><Relationship Id="rId4" Type="http://schemas.openxmlformats.org/officeDocument/2006/relationships/image" Target="../media/image275.pn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in/hadoop" TargetMode="External"/><Relationship Id="rId3" Type="http://schemas.openxmlformats.org/officeDocument/2006/relationships/image" Target="../media/image589.jpg"/><Relationship Id="rId7" Type="http://schemas.openxmlformats.org/officeDocument/2006/relationships/image" Target="../media/image59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90.png"/><Relationship Id="rId4" Type="http://schemas.openxmlformats.org/officeDocument/2006/relationships/image" Target="../media/image275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8.png"/><Relationship Id="rId13" Type="http://schemas.openxmlformats.org/officeDocument/2006/relationships/image" Target="../media/image603.png"/><Relationship Id="rId3" Type="http://schemas.openxmlformats.org/officeDocument/2006/relationships/image" Target="../media/image593.jpg"/><Relationship Id="rId7" Type="http://schemas.openxmlformats.org/officeDocument/2006/relationships/image" Target="../media/image597.png"/><Relationship Id="rId12" Type="http://schemas.openxmlformats.org/officeDocument/2006/relationships/image" Target="../media/image6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11" Type="http://schemas.openxmlformats.org/officeDocument/2006/relationships/image" Target="../media/image601.png"/><Relationship Id="rId5" Type="http://schemas.openxmlformats.org/officeDocument/2006/relationships/image" Target="../media/image595.png"/><Relationship Id="rId10" Type="http://schemas.openxmlformats.org/officeDocument/2006/relationships/image" Target="../media/image600.png"/><Relationship Id="rId4" Type="http://schemas.openxmlformats.org/officeDocument/2006/relationships/image" Target="../media/image594.png"/><Relationship Id="rId9" Type="http://schemas.openxmlformats.org/officeDocument/2006/relationships/image" Target="../media/image599.png"/><Relationship Id="rId14" Type="http://schemas.openxmlformats.org/officeDocument/2006/relationships/hyperlink" Target="http://www.edureka.in/hadoop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7.png"/><Relationship Id="rId13" Type="http://schemas.openxmlformats.org/officeDocument/2006/relationships/image" Target="../media/image612.png"/><Relationship Id="rId3" Type="http://schemas.openxmlformats.org/officeDocument/2006/relationships/image" Target="../media/image545.jpg"/><Relationship Id="rId7" Type="http://schemas.openxmlformats.org/officeDocument/2006/relationships/image" Target="../media/image606.png"/><Relationship Id="rId12" Type="http://schemas.openxmlformats.org/officeDocument/2006/relationships/image" Target="../media/image61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5.png"/><Relationship Id="rId11" Type="http://schemas.openxmlformats.org/officeDocument/2006/relationships/image" Target="../media/image610.png"/><Relationship Id="rId5" Type="http://schemas.openxmlformats.org/officeDocument/2006/relationships/image" Target="../media/image604.png"/><Relationship Id="rId10" Type="http://schemas.openxmlformats.org/officeDocument/2006/relationships/image" Target="../media/image609.png"/><Relationship Id="rId4" Type="http://schemas.openxmlformats.org/officeDocument/2006/relationships/hyperlink" Target="http://www.edureka.in/hadoop" TargetMode="External"/><Relationship Id="rId9" Type="http://schemas.openxmlformats.org/officeDocument/2006/relationships/image" Target="../media/image608.png"/><Relationship Id="rId14" Type="http://schemas.openxmlformats.org/officeDocument/2006/relationships/hyperlink" Target="http://www.edureka.in/blog/map-side-vs-join/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3.jpg"/><Relationship Id="rId4" Type="http://schemas.openxmlformats.org/officeDocument/2006/relationships/hyperlink" Target="http://www.edureka.in/hadoop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5.jpg"/><Relationship Id="rId4" Type="http://schemas.openxmlformats.org/officeDocument/2006/relationships/image" Target="../media/image614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25.png"/><Relationship Id="rId18" Type="http://schemas.openxmlformats.org/officeDocument/2006/relationships/image" Target="../media/image630.png"/><Relationship Id="rId3" Type="http://schemas.openxmlformats.org/officeDocument/2006/relationships/hyperlink" Target="http://www.edureka.in/hadoop" TargetMode="External"/><Relationship Id="rId21" Type="http://schemas.openxmlformats.org/officeDocument/2006/relationships/image" Target="../media/image633.png"/><Relationship Id="rId7" Type="http://schemas.openxmlformats.org/officeDocument/2006/relationships/image" Target="../media/image619.png"/><Relationship Id="rId12" Type="http://schemas.openxmlformats.org/officeDocument/2006/relationships/image" Target="../media/image624.png"/><Relationship Id="rId17" Type="http://schemas.openxmlformats.org/officeDocument/2006/relationships/image" Target="../media/image629.png"/><Relationship Id="rId2" Type="http://schemas.openxmlformats.org/officeDocument/2006/relationships/notesSlide" Target="../notesSlides/notesSlide119.xml"/><Relationship Id="rId16" Type="http://schemas.openxmlformats.org/officeDocument/2006/relationships/image" Target="../media/image628.png"/><Relationship Id="rId20" Type="http://schemas.openxmlformats.org/officeDocument/2006/relationships/image" Target="../media/image6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8.png"/><Relationship Id="rId11" Type="http://schemas.openxmlformats.org/officeDocument/2006/relationships/image" Target="../media/image623.png"/><Relationship Id="rId5" Type="http://schemas.openxmlformats.org/officeDocument/2006/relationships/image" Target="../media/image617.png"/><Relationship Id="rId15" Type="http://schemas.openxmlformats.org/officeDocument/2006/relationships/image" Target="../media/image627.png"/><Relationship Id="rId23" Type="http://schemas.openxmlformats.org/officeDocument/2006/relationships/image" Target="../media/image635.png"/><Relationship Id="rId10" Type="http://schemas.openxmlformats.org/officeDocument/2006/relationships/image" Target="../media/image622.png"/><Relationship Id="rId19" Type="http://schemas.openxmlformats.org/officeDocument/2006/relationships/image" Target="../media/image631.png"/><Relationship Id="rId4" Type="http://schemas.openxmlformats.org/officeDocument/2006/relationships/image" Target="../media/image616.png"/><Relationship Id="rId9" Type="http://schemas.openxmlformats.org/officeDocument/2006/relationships/image" Target="../media/image621.png"/><Relationship Id="rId14" Type="http://schemas.openxmlformats.org/officeDocument/2006/relationships/image" Target="../media/image626.png"/><Relationship Id="rId22" Type="http://schemas.openxmlformats.org/officeDocument/2006/relationships/image" Target="../media/image634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13" Type="http://schemas.openxmlformats.org/officeDocument/2006/relationships/image" Target="../media/image644.png"/><Relationship Id="rId3" Type="http://schemas.openxmlformats.org/officeDocument/2006/relationships/image" Target="../media/image545.jpg"/><Relationship Id="rId7" Type="http://schemas.openxmlformats.org/officeDocument/2006/relationships/image" Target="../media/image638.png"/><Relationship Id="rId12" Type="http://schemas.openxmlformats.org/officeDocument/2006/relationships/image" Target="../media/image643.png"/><Relationship Id="rId2" Type="http://schemas.openxmlformats.org/officeDocument/2006/relationships/notesSlide" Target="../notesSlides/notesSlide120.xml"/><Relationship Id="rId16" Type="http://schemas.openxmlformats.org/officeDocument/2006/relationships/image" Target="../media/image6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png"/><Relationship Id="rId11" Type="http://schemas.openxmlformats.org/officeDocument/2006/relationships/image" Target="../media/image642.png"/><Relationship Id="rId5" Type="http://schemas.openxmlformats.org/officeDocument/2006/relationships/image" Target="../media/image636.png"/><Relationship Id="rId15" Type="http://schemas.openxmlformats.org/officeDocument/2006/relationships/image" Target="../media/image646.png"/><Relationship Id="rId10" Type="http://schemas.openxmlformats.org/officeDocument/2006/relationships/image" Target="../media/image641.png"/><Relationship Id="rId4" Type="http://schemas.openxmlformats.org/officeDocument/2006/relationships/hyperlink" Target="http://www.edureka.in/hadoop" TargetMode="External"/><Relationship Id="rId9" Type="http://schemas.openxmlformats.org/officeDocument/2006/relationships/image" Target="../media/image640.png"/><Relationship Id="rId14" Type="http://schemas.openxmlformats.org/officeDocument/2006/relationships/image" Target="../media/image645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2.png"/><Relationship Id="rId13" Type="http://schemas.openxmlformats.org/officeDocument/2006/relationships/image" Target="../media/image656.png"/><Relationship Id="rId18" Type="http://schemas.openxmlformats.org/officeDocument/2006/relationships/image" Target="../media/image630.png"/><Relationship Id="rId3" Type="http://schemas.openxmlformats.org/officeDocument/2006/relationships/hyperlink" Target="http://www.edureka.in/hadoop" TargetMode="External"/><Relationship Id="rId7" Type="http://schemas.openxmlformats.org/officeDocument/2006/relationships/image" Target="../media/image651.png"/><Relationship Id="rId12" Type="http://schemas.openxmlformats.org/officeDocument/2006/relationships/image" Target="../media/image655.png"/><Relationship Id="rId17" Type="http://schemas.openxmlformats.org/officeDocument/2006/relationships/image" Target="../media/image660.png"/><Relationship Id="rId2" Type="http://schemas.openxmlformats.org/officeDocument/2006/relationships/notesSlide" Target="../notesSlides/notesSlide121.xml"/><Relationship Id="rId16" Type="http://schemas.openxmlformats.org/officeDocument/2006/relationships/image" Target="../media/image6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0.png"/><Relationship Id="rId11" Type="http://schemas.openxmlformats.org/officeDocument/2006/relationships/image" Target="../media/image654.png"/><Relationship Id="rId5" Type="http://schemas.openxmlformats.org/officeDocument/2006/relationships/image" Target="../media/image649.png"/><Relationship Id="rId15" Type="http://schemas.openxmlformats.org/officeDocument/2006/relationships/image" Target="../media/image658.png"/><Relationship Id="rId10" Type="http://schemas.openxmlformats.org/officeDocument/2006/relationships/image" Target="../media/image624.png"/><Relationship Id="rId19" Type="http://schemas.openxmlformats.org/officeDocument/2006/relationships/image" Target="../media/image661.png"/><Relationship Id="rId4" Type="http://schemas.openxmlformats.org/officeDocument/2006/relationships/image" Target="../media/image648.png"/><Relationship Id="rId9" Type="http://schemas.openxmlformats.org/officeDocument/2006/relationships/image" Target="../media/image653.png"/><Relationship Id="rId14" Type="http://schemas.openxmlformats.org/officeDocument/2006/relationships/image" Target="../media/image657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6.png"/><Relationship Id="rId13" Type="http://schemas.openxmlformats.org/officeDocument/2006/relationships/image" Target="../media/image671.png"/><Relationship Id="rId3" Type="http://schemas.openxmlformats.org/officeDocument/2006/relationships/hyperlink" Target="http://www.edureka.in/hadoop" TargetMode="External"/><Relationship Id="rId7" Type="http://schemas.openxmlformats.org/officeDocument/2006/relationships/image" Target="../media/image665.png"/><Relationship Id="rId12" Type="http://schemas.openxmlformats.org/officeDocument/2006/relationships/image" Target="../media/image67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4.png"/><Relationship Id="rId11" Type="http://schemas.openxmlformats.org/officeDocument/2006/relationships/image" Target="../media/image669.png"/><Relationship Id="rId5" Type="http://schemas.openxmlformats.org/officeDocument/2006/relationships/image" Target="../media/image663.png"/><Relationship Id="rId10" Type="http://schemas.openxmlformats.org/officeDocument/2006/relationships/image" Target="../media/image668.png"/><Relationship Id="rId4" Type="http://schemas.openxmlformats.org/officeDocument/2006/relationships/image" Target="../media/image662.png"/><Relationship Id="rId9" Type="http://schemas.openxmlformats.org/officeDocument/2006/relationships/image" Target="../media/image66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2.png"/><Relationship Id="rId4" Type="http://schemas.openxmlformats.org/officeDocument/2006/relationships/hyperlink" Target="http://www.edureka.in/hadoop" TargetMode="Externa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4.png"/><Relationship Id="rId5" Type="http://schemas.openxmlformats.org/officeDocument/2006/relationships/image" Target="../media/image673.jpg"/><Relationship Id="rId4" Type="http://schemas.openxmlformats.org/officeDocument/2006/relationships/hyperlink" Target="http://www.edureka.in/hadoop" TargetMode="Externa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5.jpg"/><Relationship Id="rId4" Type="http://schemas.openxmlformats.org/officeDocument/2006/relationships/hyperlink" Target="http://www.edureka.in/hadoop" TargetMode="Externa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in/hadoop" TargetMode="Externa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9.png"/><Relationship Id="rId3" Type="http://schemas.openxmlformats.org/officeDocument/2006/relationships/image" Target="../media/image545.jpg"/><Relationship Id="rId7" Type="http://schemas.openxmlformats.org/officeDocument/2006/relationships/image" Target="../media/image67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7.png"/><Relationship Id="rId11" Type="http://schemas.openxmlformats.org/officeDocument/2006/relationships/image" Target="../media/image682.png"/><Relationship Id="rId5" Type="http://schemas.openxmlformats.org/officeDocument/2006/relationships/image" Target="../media/image676.png"/><Relationship Id="rId10" Type="http://schemas.openxmlformats.org/officeDocument/2006/relationships/image" Target="../media/image681.png"/><Relationship Id="rId4" Type="http://schemas.openxmlformats.org/officeDocument/2006/relationships/hyperlink" Target="http://www.edureka.in/hadoop" TargetMode="External"/><Relationship Id="rId9" Type="http://schemas.openxmlformats.org/officeDocument/2006/relationships/image" Target="../media/image68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5.png"/><Relationship Id="rId5" Type="http://schemas.openxmlformats.org/officeDocument/2006/relationships/image" Target="../media/image684.png"/><Relationship Id="rId4" Type="http://schemas.openxmlformats.org/officeDocument/2006/relationships/image" Target="../media/image683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hadoop-admin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5.jp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dureka.in/hadoop" TargetMode="External"/><Relationship Id="rId5" Type="http://schemas.openxmlformats.org/officeDocument/2006/relationships/hyperlink" Target="http://www.edureka.in/blog/pig-programming-create-your-first-apache-pig-script/" TargetMode="External"/><Relationship Id="rId4" Type="http://schemas.openxmlformats.org/officeDocument/2006/relationships/hyperlink" Target="http://www.edureka.in/blog/apache-pig-installation-on-ubuntu/" TargetMode="Externa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jp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4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in/blog/map-side-vs-join/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31" Type="http://schemas.openxmlformats.org/officeDocument/2006/relationships/hyperlink" Target="http://www.edureka.in/hadoop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hyperlink" Target="http://www.edureka.in/hadoop" TargetMode="External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63.png"/><Relationship Id="rId18" Type="http://schemas.openxmlformats.org/officeDocument/2006/relationships/image" Target="../media/image39.png"/><Relationship Id="rId3" Type="http://schemas.openxmlformats.org/officeDocument/2006/relationships/image" Target="../media/image57.png"/><Relationship Id="rId21" Type="http://schemas.openxmlformats.org/officeDocument/2006/relationships/image" Target="../media/image69.png"/><Relationship Id="rId7" Type="http://schemas.openxmlformats.org/officeDocument/2006/relationships/image" Target="../media/image52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11" Type="http://schemas.openxmlformats.org/officeDocument/2006/relationships/image" Target="../media/image61.png"/><Relationship Id="rId5" Type="http://schemas.openxmlformats.org/officeDocument/2006/relationships/image" Target="../media/image37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hyperlink" Target="http://www.edureka.in/hadoop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hyperlink" Target="http://www.edureka.co/big-data-and-hadoop" TargetMode="External"/><Relationship Id="rId4" Type="http://schemas.openxmlformats.org/officeDocument/2006/relationships/image" Target="../media/image2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9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0.png"/><Relationship Id="rId5" Type="http://schemas.openxmlformats.org/officeDocument/2006/relationships/image" Target="../media/image258.png"/><Relationship Id="rId4" Type="http://schemas.openxmlformats.org/officeDocument/2006/relationships/image" Target="../media/image257.png"/><Relationship Id="rId9" Type="http://schemas.openxmlformats.org/officeDocument/2006/relationships/image" Target="../media/image25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11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11" Type="http://schemas.openxmlformats.org/officeDocument/2006/relationships/image" Target="../media/image259.png"/><Relationship Id="rId5" Type="http://schemas.openxmlformats.org/officeDocument/2006/relationships/image" Target="../media/image258.png"/><Relationship Id="rId10" Type="http://schemas.openxmlformats.org/officeDocument/2006/relationships/image" Target="../media/image262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26" Type="http://schemas.openxmlformats.org/officeDocument/2006/relationships/image" Target="../media/image92.png"/><Relationship Id="rId3" Type="http://schemas.openxmlformats.org/officeDocument/2006/relationships/image" Target="../media/image70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29" Type="http://schemas.openxmlformats.org/officeDocument/2006/relationships/hyperlink" Target="http://www.edureka.in/hadoop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90.png"/><Relationship Id="rId5" Type="http://schemas.openxmlformats.org/officeDocument/2006/relationships/image" Target="../media/image40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png"/><Relationship Id="rId27" Type="http://schemas.openxmlformats.org/officeDocument/2006/relationships/image" Target="../media/image9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7.png"/><Relationship Id="rId18" Type="http://schemas.openxmlformats.org/officeDocument/2006/relationships/image" Target="../media/image272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64.png"/><Relationship Id="rId12" Type="http://schemas.openxmlformats.org/officeDocument/2006/relationships/image" Target="../media/image266.png"/><Relationship Id="rId17" Type="http://schemas.openxmlformats.org/officeDocument/2006/relationships/image" Target="../media/image271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11" Type="http://schemas.openxmlformats.org/officeDocument/2006/relationships/image" Target="../media/image265.png"/><Relationship Id="rId5" Type="http://schemas.openxmlformats.org/officeDocument/2006/relationships/image" Target="../media/image258.png"/><Relationship Id="rId15" Type="http://schemas.openxmlformats.org/officeDocument/2006/relationships/image" Target="../media/image269.png"/><Relationship Id="rId10" Type="http://schemas.openxmlformats.org/officeDocument/2006/relationships/image" Target="../media/image262.png"/><Relationship Id="rId19" Type="http://schemas.openxmlformats.org/officeDocument/2006/relationships/image" Target="../media/image259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Relationship Id="rId14" Type="http://schemas.openxmlformats.org/officeDocument/2006/relationships/image" Target="../media/image26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6.png"/><Relationship Id="rId18" Type="http://schemas.openxmlformats.org/officeDocument/2006/relationships/image" Target="../media/image270.png"/><Relationship Id="rId3" Type="http://schemas.openxmlformats.org/officeDocument/2006/relationships/hyperlink" Target="http://www.edureka.co/big-data-and-hadoop" TargetMode="External"/><Relationship Id="rId21" Type="http://schemas.openxmlformats.org/officeDocument/2006/relationships/image" Target="../media/image259.png"/><Relationship Id="rId7" Type="http://schemas.openxmlformats.org/officeDocument/2006/relationships/image" Target="../media/image264.png"/><Relationship Id="rId12" Type="http://schemas.openxmlformats.org/officeDocument/2006/relationships/image" Target="../media/image265.png"/><Relationship Id="rId17" Type="http://schemas.openxmlformats.org/officeDocument/2006/relationships/image" Target="../media/image274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269.png"/><Relationship Id="rId20" Type="http://schemas.openxmlformats.org/officeDocument/2006/relationships/image" Target="../media/image2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3.png"/><Relationship Id="rId11" Type="http://schemas.openxmlformats.org/officeDocument/2006/relationships/image" Target="../media/image273.png"/><Relationship Id="rId5" Type="http://schemas.openxmlformats.org/officeDocument/2006/relationships/image" Target="../media/image258.png"/><Relationship Id="rId15" Type="http://schemas.openxmlformats.org/officeDocument/2006/relationships/image" Target="../media/image268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7.png"/><Relationship Id="rId9" Type="http://schemas.openxmlformats.org/officeDocument/2006/relationships/image" Target="../media/image261.png"/><Relationship Id="rId14" Type="http://schemas.openxmlformats.org/officeDocument/2006/relationships/image" Target="../media/image2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77.png"/><Relationship Id="rId4" Type="http://schemas.openxmlformats.org/officeDocument/2006/relationships/image" Target="../media/image27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png"/><Relationship Id="rId13" Type="http://schemas.openxmlformats.org/officeDocument/2006/relationships/image" Target="../media/image301.png"/><Relationship Id="rId18" Type="http://schemas.openxmlformats.org/officeDocument/2006/relationships/image" Target="../media/image306.png"/><Relationship Id="rId26" Type="http://schemas.openxmlformats.org/officeDocument/2006/relationships/image" Target="../media/image314.png"/><Relationship Id="rId3" Type="http://schemas.openxmlformats.org/officeDocument/2006/relationships/hyperlink" Target="http://www.edureka.co/big-data-and-hadoop" TargetMode="External"/><Relationship Id="rId21" Type="http://schemas.openxmlformats.org/officeDocument/2006/relationships/image" Target="../media/image309.png"/><Relationship Id="rId7" Type="http://schemas.openxmlformats.org/officeDocument/2006/relationships/image" Target="../media/image295.png"/><Relationship Id="rId12" Type="http://schemas.openxmlformats.org/officeDocument/2006/relationships/image" Target="../media/image300.png"/><Relationship Id="rId17" Type="http://schemas.openxmlformats.org/officeDocument/2006/relationships/image" Target="../media/image305.png"/><Relationship Id="rId25" Type="http://schemas.openxmlformats.org/officeDocument/2006/relationships/image" Target="../media/image313.png"/><Relationship Id="rId2" Type="http://schemas.openxmlformats.org/officeDocument/2006/relationships/notesSlide" Target="../notesSlides/notesSlide43.xml"/><Relationship Id="rId16" Type="http://schemas.openxmlformats.org/officeDocument/2006/relationships/image" Target="../media/image304.png"/><Relationship Id="rId20" Type="http://schemas.openxmlformats.org/officeDocument/2006/relationships/image" Target="../media/image3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4.png"/><Relationship Id="rId11" Type="http://schemas.openxmlformats.org/officeDocument/2006/relationships/image" Target="../media/image299.png"/><Relationship Id="rId24" Type="http://schemas.openxmlformats.org/officeDocument/2006/relationships/image" Target="../media/image312.png"/><Relationship Id="rId5" Type="http://schemas.openxmlformats.org/officeDocument/2006/relationships/image" Target="../media/image293.png"/><Relationship Id="rId15" Type="http://schemas.openxmlformats.org/officeDocument/2006/relationships/image" Target="../media/image303.png"/><Relationship Id="rId23" Type="http://schemas.openxmlformats.org/officeDocument/2006/relationships/image" Target="../media/image311.png"/><Relationship Id="rId10" Type="http://schemas.openxmlformats.org/officeDocument/2006/relationships/image" Target="../media/image298.png"/><Relationship Id="rId19" Type="http://schemas.openxmlformats.org/officeDocument/2006/relationships/image" Target="../media/image307.png"/><Relationship Id="rId4" Type="http://schemas.openxmlformats.org/officeDocument/2006/relationships/image" Target="../media/image292.png"/><Relationship Id="rId9" Type="http://schemas.openxmlformats.org/officeDocument/2006/relationships/image" Target="../media/image297.png"/><Relationship Id="rId14" Type="http://schemas.openxmlformats.org/officeDocument/2006/relationships/image" Target="../media/image302.png"/><Relationship Id="rId22" Type="http://schemas.openxmlformats.org/officeDocument/2006/relationships/image" Target="../media/image310.png"/><Relationship Id="rId27" Type="http://schemas.openxmlformats.org/officeDocument/2006/relationships/image" Target="../media/image3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25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319.png"/><Relationship Id="rId12" Type="http://schemas.openxmlformats.org/officeDocument/2006/relationships/image" Target="../media/image3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8.png"/><Relationship Id="rId11" Type="http://schemas.openxmlformats.org/officeDocument/2006/relationships/image" Target="../media/image323.png"/><Relationship Id="rId5" Type="http://schemas.openxmlformats.org/officeDocument/2006/relationships/image" Target="../media/image317.png"/><Relationship Id="rId15" Type="http://schemas.openxmlformats.org/officeDocument/2006/relationships/image" Target="../media/image327.png"/><Relationship Id="rId10" Type="http://schemas.openxmlformats.org/officeDocument/2006/relationships/image" Target="../media/image322.png"/><Relationship Id="rId4" Type="http://schemas.openxmlformats.org/officeDocument/2006/relationships/image" Target="../media/image316.png"/><Relationship Id="rId9" Type="http://schemas.openxmlformats.org/officeDocument/2006/relationships/image" Target="../media/image321.png"/><Relationship Id="rId14" Type="http://schemas.openxmlformats.org/officeDocument/2006/relationships/image" Target="../media/image3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18" Type="http://schemas.openxmlformats.org/officeDocument/2006/relationships/image" Target="../media/image110.png"/><Relationship Id="rId26" Type="http://schemas.openxmlformats.org/officeDocument/2006/relationships/image" Target="../media/image118.png"/><Relationship Id="rId3" Type="http://schemas.openxmlformats.org/officeDocument/2006/relationships/image" Target="../media/image95.png"/><Relationship Id="rId21" Type="http://schemas.openxmlformats.org/officeDocument/2006/relationships/image" Target="../media/image113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5" Type="http://schemas.openxmlformats.org/officeDocument/2006/relationships/image" Target="../media/image11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8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24" Type="http://schemas.openxmlformats.org/officeDocument/2006/relationships/image" Target="../media/image116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23" Type="http://schemas.openxmlformats.org/officeDocument/2006/relationships/image" Target="../media/image115.png"/><Relationship Id="rId28" Type="http://schemas.openxmlformats.org/officeDocument/2006/relationships/hyperlink" Target="http://www.edureka.in/hadoop" TargetMode="External"/><Relationship Id="rId10" Type="http://schemas.openxmlformats.org/officeDocument/2006/relationships/image" Target="../media/image102.png"/><Relationship Id="rId19" Type="http://schemas.openxmlformats.org/officeDocument/2006/relationships/image" Target="../media/image111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Relationship Id="rId22" Type="http://schemas.openxmlformats.org/officeDocument/2006/relationships/image" Target="../media/image114.png"/><Relationship Id="rId27" Type="http://schemas.openxmlformats.org/officeDocument/2006/relationships/image" Target="../media/image11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7.png"/><Relationship Id="rId3" Type="http://schemas.openxmlformats.org/officeDocument/2006/relationships/hyperlink" Target="http://www.edureka.co/big-data-and-hadoop" TargetMode="External"/><Relationship Id="rId7" Type="http://schemas.openxmlformats.org/officeDocument/2006/relationships/image" Target="../media/image214.png"/><Relationship Id="rId12" Type="http://schemas.openxmlformats.org/officeDocument/2006/relationships/image" Target="../media/image33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11" Type="http://schemas.openxmlformats.org/officeDocument/2006/relationships/image" Target="../media/image335.png"/><Relationship Id="rId5" Type="http://schemas.openxmlformats.org/officeDocument/2006/relationships/image" Target="../media/image330.png"/><Relationship Id="rId10" Type="http://schemas.openxmlformats.org/officeDocument/2006/relationships/image" Target="../media/image334.png"/><Relationship Id="rId4" Type="http://schemas.openxmlformats.org/officeDocument/2006/relationships/image" Target="../media/image329.png"/><Relationship Id="rId9" Type="http://schemas.openxmlformats.org/officeDocument/2006/relationships/image" Target="../media/image33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9" Type="http://schemas.openxmlformats.org/officeDocument/2006/relationships/image" Target="../media/image156.png"/><Relationship Id="rId21" Type="http://schemas.openxmlformats.org/officeDocument/2006/relationships/image" Target="../media/image138.png"/><Relationship Id="rId34" Type="http://schemas.openxmlformats.org/officeDocument/2006/relationships/image" Target="../media/image151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46" Type="http://schemas.openxmlformats.org/officeDocument/2006/relationships/image" Target="../media/image163.png"/><Relationship Id="rId59" Type="http://schemas.openxmlformats.org/officeDocument/2006/relationships/hyperlink" Target="http://www.edureka.in/hadoop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41" Type="http://schemas.openxmlformats.org/officeDocument/2006/relationships/image" Target="../media/image158.png"/><Relationship Id="rId54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31" Type="http://schemas.openxmlformats.org/officeDocument/2006/relationships/image" Target="../media/image148.png"/><Relationship Id="rId44" Type="http://schemas.openxmlformats.org/officeDocument/2006/relationships/image" Target="../media/image161.png"/><Relationship Id="rId52" Type="http://schemas.openxmlformats.org/officeDocument/2006/relationships/image" Target="../media/image169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56" Type="http://schemas.openxmlformats.org/officeDocument/2006/relationships/image" Target="../media/image173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3" Type="http://schemas.openxmlformats.org/officeDocument/2006/relationships/image" Target="../media/image1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dureka.co/big-data-and-hadoop" TargetMode="External"/><Relationship Id="rId3" Type="http://schemas.openxmlformats.org/officeDocument/2006/relationships/image" Target="../media/image338.png"/><Relationship Id="rId7" Type="http://schemas.openxmlformats.org/officeDocument/2006/relationships/hyperlink" Target="ftp://ftp.ncdc.noaa.gov/pub/data/uscrn/products/daily01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jpg"/><Relationship Id="rId5" Type="http://schemas.openxmlformats.org/officeDocument/2006/relationships/image" Target="../media/image340.png"/><Relationship Id="rId4" Type="http://schemas.openxmlformats.org/officeDocument/2006/relationships/image" Target="../media/image3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dureka.co/big-data-and-hadoop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.png"/><Relationship Id="rId13" Type="http://schemas.openxmlformats.org/officeDocument/2006/relationships/image" Target="../media/image352.png"/><Relationship Id="rId3" Type="http://schemas.openxmlformats.org/officeDocument/2006/relationships/image" Target="../media/image342.png"/><Relationship Id="rId7" Type="http://schemas.openxmlformats.org/officeDocument/2006/relationships/image" Target="../media/image346.png"/><Relationship Id="rId12" Type="http://schemas.openxmlformats.org/officeDocument/2006/relationships/image" Target="../media/image3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11" Type="http://schemas.openxmlformats.org/officeDocument/2006/relationships/image" Target="../media/image350.png"/><Relationship Id="rId5" Type="http://schemas.openxmlformats.org/officeDocument/2006/relationships/image" Target="../media/image344.png"/><Relationship Id="rId10" Type="http://schemas.openxmlformats.org/officeDocument/2006/relationships/image" Target="../media/image349.png"/><Relationship Id="rId4" Type="http://schemas.openxmlformats.org/officeDocument/2006/relationships/image" Target="../media/image343.png"/><Relationship Id="rId9" Type="http://schemas.openxmlformats.org/officeDocument/2006/relationships/image" Target="../media/image348.png"/><Relationship Id="rId14" Type="http://schemas.openxmlformats.org/officeDocument/2006/relationships/hyperlink" Target="http://www.edureka.co/big-data-and-hadoop" TargetMode="Externa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5.png"/><Relationship Id="rId3" Type="http://schemas.openxmlformats.org/officeDocument/2006/relationships/image" Target="../media/image353.png"/><Relationship Id="rId7" Type="http://schemas.openxmlformats.org/officeDocument/2006/relationships/image" Target="../media/image3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4.png"/><Relationship Id="rId11" Type="http://schemas.openxmlformats.org/officeDocument/2006/relationships/hyperlink" Target="http://www.edureka.co/big-data-and-hadoop" TargetMode="External"/><Relationship Id="rId5" Type="http://schemas.openxmlformats.org/officeDocument/2006/relationships/image" Target="../media/image350.png"/><Relationship Id="rId10" Type="http://schemas.openxmlformats.org/officeDocument/2006/relationships/image" Target="../media/image357.png"/><Relationship Id="rId4" Type="http://schemas.openxmlformats.org/officeDocument/2006/relationships/image" Target="../media/image348.png"/><Relationship Id="rId9" Type="http://schemas.openxmlformats.org/officeDocument/2006/relationships/image" Target="../media/image35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dureka.co/big-data-and-hadoop" TargetMode="External"/><Relationship Id="rId4" Type="http://schemas.openxmlformats.org/officeDocument/2006/relationships/image" Target="../media/image3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dureka.co/big-data-and-hadoop" TargetMode="External"/><Relationship Id="rId4" Type="http://schemas.openxmlformats.org/officeDocument/2006/relationships/image" Target="../media/image35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edureka.co/big-data-and-hado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196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6866334" y="2933700"/>
            <a:ext cx="116205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0" y="3924300"/>
            <a:ext cx="9144000" cy="205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0" y="3057436"/>
            <a:ext cx="6604885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lang="en-US" sz="3900" dirty="0" smtClean="0">
                <a:latin typeface="Arial"/>
                <a:cs typeface="Arial"/>
              </a:rPr>
              <a:t> 		Map </a:t>
            </a:r>
            <a:r>
              <a:rPr lang="en-US" sz="3900" dirty="0">
                <a:latin typeface="Arial"/>
                <a:cs typeface="Arial"/>
              </a:rPr>
              <a:t>Reduce 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62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927" y="3019805"/>
            <a:ext cx="794004" cy="959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1696" y="3117723"/>
            <a:ext cx="635635" cy="800100"/>
          </a:xfrm>
          <a:custGeom>
            <a:avLst/>
            <a:gdLst/>
            <a:ahLst/>
            <a:cxnLst/>
            <a:rect l="l" t="t" r="r" b="b"/>
            <a:pathLst>
              <a:path w="635635" h="800100">
                <a:moveTo>
                  <a:pt x="578214" y="52030"/>
                </a:moveTo>
                <a:lnTo>
                  <a:pt x="0" y="784351"/>
                </a:lnTo>
                <a:lnTo>
                  <a:pt x="19812" y="799972"/>
                </a:lnTo>
                <a:lnTo>
                  <a:pt x="598013" y="67667"/>
                </a:lnTo>
                <a:lnTo>
                  <a:pt x="578214" y="52030"/>
                </a:lnTo>
                <a:close/>
              </a:path>
              <a:path w="635635" h="800100">
                <a:moveTo>
                  <a:pt x="626615" y="42037"/>
                </a:moveTo>
                <a:lnTo>
                  <a:pt x="586105" y="42037"/>
                </a:lnTo>
                <a:lnTo>
                  <a:pt x="605917" y="57657"/>
                </a:lnTo>
                <a:lnTo>
                  <a:pt x="598013" y="67667"/>
                </a:lnTo>
                <a:lnTo>
                  <a:pt x="617982" y="83438"/>
                </a:lnTo>
                <a:lnTo>
                  <a:pt x="626615" y="42037"/>
                </a:lnTo>
                <a:close/>
              </a:path>
              <a:path w="635635" h="800100">
                <a:moveTo>
                  <a:pt x="586105" y="42037"/>
                </a:moveTo>
                <a:lnTo>
                  <a:pt x="578214" y="52030"/>
                </a:lnTo>
                <a:lnTo>
                  <a:pt x="598013" y="67667"/>
                </a:lnTo>
                <a:lnTo>
                  <a:pt x="605917" y="57657"/>
                </a:lnTo>
                <a:lnTo>
                  <a:pt x="586105" y="42037"/>
                </a:lnTo>
                <a:close/>
              </a:path>
              <a:path w="635635" h="800100">
                <a:moveTo>
                  <a:pt x="635381" y="0"/>
                </a:moveTo>
                <a:lnTo>
                  <a:pt x="558165" y="36194"/>
                </a:lnTo>
                <a:lnTo>
                  <a:pt x="578214" y="52030"/>
                </a:lnTo>
                <a:lnTo>
                  <a:pt x="586105" y="42037"/>
                </a:lnTo>
                <a:lnTo>
                  <a:pt x="626615" y="42037"/>
                </a:lnTo>
                <a:lnTo>
                  <a:pt x="6353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128" y="2183891"/>
            <a:ext cx="1002791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277" y="2205227"/>
            <a:ext cx="920495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0317" y="3041142"/>
            <a:ext cx="873252" cy="957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048" y="3139059"/>
            <a:ext cx="714375" cy="798195"/>
          </a:xfrm>
          <a:custGeom>
            <a:avLst/>
            <a:gdLst/>
            <a:ahLst/>
            <a:cxnLst/>
            <a:rect l="l" t="t" r="r" b="b"/>
            <a:pathLst>
              <a:path w="714375" h="798194">
                <a:moveTo>
                  <a:pt x="60121" y="48466"/>
                </a:moveTo>
                <a:lnTo>
                  <a:pt x="41335" y="65213"/>
                </a:lnTo>
                <a:lnTo>
                  <a:pt x="695452" y="798195"/>
                </a:lnTo>
                <a:lnTo>
                  <a:pt x="714247" y="781431"/>
                </a:lnTo>
                <a:lnTo>
                  <a:pt x="60121" y="48466"/>
                </a:lnTo>
                <a:close/>
              </a:path>
              <a:path w="714375" h="798194">
                <a:moveTo>
                  <a:pt x="0" y="0"/>
                </a:moveTo>
                <a:lnTo>
                  <a:pt x="22313" y="82168"/>
                </a:lnTo>
                <a:lnTo>
                  <a:pt x="41335" y="65213"/>
                </a:lnTo>
                <a:lnTo>
                  <a:pt x="32893" y="55753"/>
                </a:lnTo>
                <a:lnTo>
                  <a:pt x="51663" y="38989"/>
                </a:lnTo>
                <a:lnTo>
                  <a:pt x="70753" y="38989"/>
                </a:lnTo>
                <a:lnTo>
                  <a:pt x="79159" y="31496"/>
                </a:lnTo>
                <a:lnTo>
                  <a:pt x="0" y="0"/>
                </a:lnTo>
                <a:close/>
              </a:path>
              <a:path w="714375" h="798194">
                <a:moveTo>
                  <a:pt x="51663" y="38989"/>
                </a:moveTo>
                <a:lnTo>
                  <a:pt x="32893" y="55753"/>
                </a:lnTo>
                <a:lnTo>
                  <a:pt x="41335" y="65213"/>
                </a:lnTo>
                <a:lnTo>
                  <a:pt x="60121" y="48466"/>
                </a:lnTo>
                <a:lnTo>
                  <a:pt x="51663" y="38989"/>
                </a:lnTo>
                <a:close/>
              </a:path>
              <a:path w="714375" h="798194">
                <a:moveTo>
                  <a:pt x="70753" y="38989"/>
                </a:moveTo>
                <a:lnTo>
                  <a:pt x="51663" y="38989"/>
                </a:lnTo>
                <a:lnTo>
                  <a:pt x="60121" y="48466"/>
                </a:lnTo>
                <a:lnTo>
                  <a:pt x="70753" y="3898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8136" y="3670554"/>
            <a:ext cx="1816608" cy="1504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4836" y="4210811"/>
            <a:ext cx="1284732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3282" y="3695700"/>
            <a:ext cx="1712976" cy="1400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3453" y="4306470"/>
            <a:ext cx="9931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Map-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1148" y="2017776"/>
            <a:ext cx="4537075" cy="3355975"/>
          </a:xfrm>
          <a:custGeom>
            <a:avLst/>
            <a:gdLst/>
            <a:ahLst/>
            <a:cxnLst/>
            <a:rect l="l" t="t" r="r" b="b"/>
            <a:pathLst>
              <a:path w="4537075" h="3355975">
                <a:moveTo>
                  <a:pt x="0" y="3355848"/>
                </a:moveTo>
                <a:lnTo>
                  <a:pt x="4536948" y="3355848"/>
                </a:lnTo>
                <a:lnTo>
                  <a:pt x="4536948" y="0"/>
                </a:lnTo>
                <a:lnTo>
                  <a:pt x="0" y="0"/>
                </a:lnTo>
                <a:lnTo>
                  <a:pt x="0" y="3355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9221" y="2350517"/>
            <a:ext cx="504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252525"/>
                </a:solidFill>
                <a:latin typeface="Tahoma"/>
                <a:cs typeface="Tahoma"/>
              </a:rPr>
              <a:t>Map:</a:t>
            </a:r>
            <a:endParaRPr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5572" y="4150658"/>
            <a:ext cx="81851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pc="-5" dirty="0">
                <a:solidFill>
                  <a:srgbClr val="252525"/>
                </a:solidFill>
                <a:latin typeface="Tahoma"/>
                <a:cs typeface="Tahoma"/>
              </a:rPr>
              <a:t>e:</a:t>
            </a:r>
            <a:endParaRPr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78223" y="2672334"/>
            <a:ext cx="1725168" cy="7475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03371" y="2697479"/>
            <a:ext cx="1621535" cy="6438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76420" y="2926843"/>
            <a:ext cx="8382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(K1,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V1)</a:t>
            </a:r>
            <a:endParaRPr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56427" y="2672334"/>
            <a:ext cx="1724405" cy="7475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81571" y="2697479"/>
            <a:ext cx="1620774" cy="6438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08572" y="2926843"/>
            <a:ext cx="12541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(K2,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V2)</a:t>
            </a:r>
            <a:endParaRPr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27754" y="4453128"/>
            <a:ext cx="1722881" cy="749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2900" y="4478273"/>
            <a:ext cx="1619250" cy="646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31894" y="4709923"/>
            <a:ext cx="13677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(K2,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(V2))</a:t>
            </a:r>
            <a:endParaRPr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05957" y="4453128"/>
            <a:ext cx="1722881" cy="749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1102" y="4478273"/>
            <a:ext cx="1619250" cy="646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08572" y="4709923"/>
            <a:ext cx="12541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(K3,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V3)</a:t>
            </a:r>
            <a:endParaRPr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116" y="2541257"/>
            <a:ext cx="4279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ey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50007" y="2183891"/>
            <a:ext cx="1002792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1156" y="2205227"/>
            <a:ext cx="920495" cy="9204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63367" y="2541257"/>
            <a:ext cx="6324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alue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An</a:t>
            </a:r>
            <a:r>
              <a:rPr spc="-40" dirty="0">
                <a:latin typeface="Calibri"/>
                <a:cs typeface="Calibri"/>
              </a:rPr>
              <a:t>at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75"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og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am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7"/>
              </a:rPr>
              <a:t>ww</a:t>
            </a:r>
            <a:r>
              <a:rPr spc="-45" dirty="0">
                <a:hlinkClick r:id="rId17"/>
              </a:rPr>
              <a:t>w</a:t>
            </a:r>
            <a:r>
              <a:rPr spc="-10" dirty="0">
                <a:hlinkClick r:id="rId17"/>
              </a:rPr>
              <a:t>.edur</a:t>
            </a:r>
            <a:r>
              <a:rPr spc="-5" dirty="0">
                <a:hlinkClick r:id="rId17"/>
              </a:rPr>
              <a:t>eka</a:t>
            </a:r>
            <a:r>
              <a:rPr dirty="0">
                <a:hlinkClick r:id="rId17"/>
              </a:rPr>
              <a:t>.</a:t>
            </a:r>
            <a:r>
              <a:rPr spc="-10" dirty="0">
                <a:hlinkClick r:id="rId17"/>
              </a:rPr>
              <a:t>in/hadoop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8931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1" y="1750982"/>
            <a:ext cx="8048625" cy="869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95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eedb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import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us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it a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gge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ion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c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plai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elps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  <a:p>
            <a:pPr marL="12700"/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r!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spa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ew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th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sur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ey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fte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th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bin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19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Su</a:t>
            </a:r>
            <a:r>
              <a:rPr spc="30" dirty="0">
                <a:latin typeface="Calibri"/>
                <a:cs typeface="Calibri"/>
              </a:rPr>
              <a:t>r</a:t>
            </a:r>
            <a:r>
              <a:rPr spc="-30" dirty="0">
                <a:latin typeface="Calibri"/>
                <a:cs typeface="Calibri"/>
              </a:rPr>
              <a:t>v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y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708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Wh</a:t>
            </a:r>
            <a:r>
              <a:rPr spc="-25" dirty="0"/>
              <a:t>a</a:t>
            </a:r>
            <a:r>
              <a:rPr spc="85" dirty="0"/>
              <a:t>t</a:t>
            </a:r>
            <a:r>
              <a:rPr spc="-160" dirty="0"/>
              <a:t>’</a:t>
            </a:r>
            <a:r>
              <a:rPr dirty="0"/>
              <a:t>s</a:t>
            </a:r>
            <a:r>
              <a:rPr spc="-10" dirty="0"/>
              <a:t> </a:t>
            </a:r>
            <a:r>
              <a:rPr dirty="0"/>
              <a:t>within the</a:t>
            </a:r>
            <a:r>
              <a:rPr spc="-15" dirty="0"/>
              <a:t> </a:t>
            </a:r>
            <a:r>
              <a:rPr dirty="0"/>
              <a:t>LMS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53412" y="1546098"/>
            <a:ext cx="4756403" cy="4279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64665" y="1652777"/>
            <a:ext cx="4533899" cy="40660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99326" y="2281300"/>
            <a:ext cx="632460" cy="76200"/>
          </a:xfrm>
          <a:custGeom>
            <a:avLst/>
            <a:gdLst/>
            <a:ahLst/>
            <a:cxnLst/>
            <a:rect l="l" t="t" r="r" b="b"/>
            <a:pathLst>
              <a:path w="632459" h="76200">
                <a:moveTo>
                  <a:pt x="632459" y="26797"/>
                </a:moveTo>
                <a:lnTo>
                  <a:pt x="573024" y="26924"/>
                </a:lnTo>
                <a:lnTo>
                  <a:pt x="573024" y="46736"/>
                </a:lnTo>
                <a:lnTo>
                  <a:pt x="632459" y="46609"/>
                </a:lnTo>
                <a:lnTo>
                  <a:pt x="632459" y="26797"/>
                </a:lnTo>
                <a:close/>
              </a:path>
              <a:path w="632459" h="76200">
                <a:moveTo>
                  <a:pt x="553212" y="27050"/>
                </a:moveTo>
                <a:lnTo>
                  <a:pt x="493775" y="27177"/>
                </a:lnTo>
                <a:lnTo>
                  <a:pt x="493775" y="46989"/>
                </a:lnTo>
                <a:lnTo>
                  <a:pt x="553212" y="46862"/>
                </a:lnTo>
                <a:lnTo>
                  <a:pt x="553212" y="27050"/>
                </a:lnTo>
                <a:close/>
              </a:path>
              <a:path w="632459" h="76200">
                <a:moveTo>
                  <a:pt x="473964" y="27177"/>
                </a:moveTo>
                <a:lnTo>
                  <a:pt x="414527" y="27304"/>
                </a:lnTo>
                <a:lnTo>
                  <a:pt x="414527" y="47116"/>
                </a:lnTo>
                <a:lnTo>
                  <a:pt x="473964" y="46989"/>
                </a:lnTo>
                <a:lnTo>
                  <a:pt x="473964" y="27177"/>
                </a:lnTo>
                <a:close/>
              </a:path>
              <a:path w="632459" h="76200">
                <a:moveTo>
                  <a:pt x="394716" y="27432"/>
                </a:moveTo>
                <a:lnTo>
                  <a:pt x="335279" y="27559"/>
                </a:lnTo>
                <a:lnTo>
                  <a:pt x="335279" y="47371"/>
                </a:lnTo>
                <a:lnTo>
                  <a:pt x="394716" y="47244"/>
                </a:lnTo>
                <a:lnTo>
                  <a:pt x="394716" y="27432"/>
                </a:lnTo>
                <a:close/>
              </a:path>
              <a:path w="632459" h="76200">
                <a:moveTo>
                  <a:pt x="315468" y="27559"/>
                </a:moveTo>
                <a:lnTo>
                  <a:pt x="256031" y="27686"/>
                </a:lnTo>
                <a:lnTo>
                  <a:pt x="256031" y="47498"/>
                </a:lnTo>
                <a:lnTo>
                  <a:pt x="315468" y="47371"/>
                </a:lnTo>
                <a:lnTo>
                  <a:pt x="315468" y="27559"/>
                </a:lnTo>
                <a:close/>
              </a:path>
              <a:path w="632459" h="76200">
                <a:moveTo>
                  <a:pt x="236220" y="27812"/>
                </a:moveTo>
                <a:lnTo>
                  <a:pt x="176783" y="27939"/>
                </a:lnTo>
                <a:lnTo>
                  <a:pt x="176783" y="47751"/>
                </a:lnTo>
                <a:lnTo>
                  <a:pt x="236220" y="47625"/>
                </a:lnTo>
                <a:lnTo>
                  <a:pt x="236220" y="27812"/>
                </a:lnTo>
                <a:close/>
              </a:path>
              <a:path w="632459" h="76200">
                <a:moveTo>
                  <a:pt x="156972" y="27939"/>
                </a:moveTo>
                <a:lnTo>
                  <a:pt x="97535" y="28194"/>
                </a:lnTo>
                <a:lnTo>
                  <a:pt x="97535" y="48006"/>
                </a:lnTo>
                <a:lnTo>
                  <a:pt x="156972" y="47751"/>
                </a:lnTo>
                <a:lnTo>
                  <a:pt x="156972" y="27939"/>
                </a:lnTo>
                <a:close/>
              </a:path>
              <a:path w="632459" h="76200">
                <a:moveTo>
                  <a:pt x="76073" y="0"/>
                </a:moveTo>
                <a:lnTo>
                  <a:pt x="0" y="38353"/>
                </a:lnTo>
                <a:lnTo>
                  <a:pt x="76326" y="76200"/>
                </a:lnTo>
                <a:lnTo>
                  <a:pt x="76233" y="48006"/>
                </a:lnTo>
                <a:lnTo>
                  <a:pt x="63500" y="48006"/>
                </a:lnTo>
                <a:lnTo>
                  <a:pt x="63500" y="28194"/>
                </a:lnTo>
                <a:lnTo>
                  <a:pt x="76166" y="28194"/>
                </a:lnTo>
                <a:lnTo>
                  <a:pt x="76073" y="0"/>
                </a:lnTo>
                <a:close/>
              </a:path>
              <a:path w="632459" h="76200">
                <a:moveTo>
                  <a:pt x="76166" y="28194"/>
                </a:moveTo>
                <a:lnTo>
                  <a:pt x="63500" y="28194"/>
                </a:lnTo>
                <a:lnTo>
                  <a:pt x="63500" y="48006"/>
                </a:lnTo>
                <a:lnTo>
                  <a:pt x="76233" y="48006"/>
                </a:lnTo>
                <a:lnTo>
                  <a:pt x="76166" y="28194"/>
                </a:lnTo>
                <a:close/>
              </a:path>
              <a:path w="632459" h="76200">
                <a:moveTo>
                  <a:pt x="77724" y="28194"/>
                </a:moveTo>
                <a:lnTo>
                  <a:pt x="76166" y="28194"/>
                </a:lnTo>
                <a:lnTo>
                  <a:pt x="76233" y="48006"/>
                </a:lnTo>
                <a:lnTo>
                  <a:pt x="77724" y="48006"/>
                </a:lnTo>
                <a:lnTo>
                  <a:pt x="77724" y="28194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31786" y="2171701"/>
            <a:ext cx="1123315" cy="200055"/>
          </a:xfrm>
          <a:prstGeom prst="rect">
            <a:avLst/>
          </a:prstGeom>
          <a:ln w="1981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9695"/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esentat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ion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010" y="3977640"/>
            <a:ext cx="1123315" cy="492759"/>
          </a:xfrm>
          <a:custGeom>
            <a:avLst/>
            <a:gdLst/>
            <a:ahLst/>
            <a:cxnLst/>
            <a:rect l="l" t="t" r="r" b="b"/>
            <a:pathLst>
              <a:path w="1123315" h="492760">
                <a:moveTo>
                  <a:pt x="0" y="492252"/>
                </a:moveTo>
                <a:lnTo>
                  <a:pt x="1123188" y="492252"/>
                </a:lnTo>
                <a:lnTo>
                  <a:pt x="1123188" y="0"/>
                </a:lnTo>
                <a:lnTo>
                  <a:pt x="0" y="0"/>
                </a:lnTo>
                <a:lnTo>
                  <a:pt x="0" y="492252"/>
                </a:lnTo>
                <a:close/>
              </a:path>
            </a:pathLst>
          </a:custGeom>
          <a:ln w="19811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8987" y="4038444"/>
            <a:ext cx="9017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As</a:t>
            </a:r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300" spc="-5" dirty="0">
                <a:solidFill>
                  <a:srgbClr val="006FC0"/>
                </a:solidFill>
                <a:latin typeface="Tahoma"/>
                <a:cs typeface="Tahoma"/>
              </a:rPr>
              <a:t>ig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ment</a:t>
            </a:r>
            <a:endParaRPr sz="1300">
              <a:latin typeface="Tahoma"/>
              <a:cs typeface="Tahoma"/>
            </a:endParaRPr>
          </a:p>
          <a:p>
            <a:pPr marL="12700"/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and 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Datas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et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83437" y="3109723"/>
            <a:ext cx="681355" cy="2226945"/>
          </a:xfrm>
          <a:custGeom>
            <a:avLst/>
            <a:gdLst/>
            <a:ahLst/>
            <a:cxnLst/>
            <a:rect l="l" t="t" r="r" b="b"/>
            <a:pathLst>
              <a:path w="681355" h="2226945">
                <a:moveTo>
                  <a:pt x="681227" y="2226564"/>
                </a:moveTo>
                <a:lnTo>
                  <a:pt x="625985" y="2225821"/>
                </a:lnTo>
                <a:lnTo>
                  <a:pt x="573578" y="2223670"/>
                </a:lnTo>
                <a:lnTo>
                  <a:pt x="524709" y="2220228"/>
                </a:lnTo>
                <a:lnTo>
                  <a:pt x="480078" y="2215611"/>
                </a:lnTo>
                <a:lnTo>
                  <a:pt x="440388" y="2209938"/>
                </a:lnTo>
                <a:lnTo>
                  <a:pt x="391652" y="2199700"/>
                </a:lnTo>
                <a:lnTo>
                  <a:pt x="350514" y="2183438"/>
                </a:lnTo>
                <a:lnTo>
                  <a:pt x="340613" y="2169795"/>
                </a:lnTo>
                <a:lnTo>
                  <a:pt x="340613" y="1170051"/>
                </a:lnTo>
                <a:lnTo>
                  <a:pt x="339484" y="1165392"/>
                </a:lnTo>
                <a:lnTo>
                  <a:pt x="302589" y="1143955"/>
                </a:lnTo>
                <a:lnTo>
                  <a:pt x="258612" y="1133099"/>
                </a:lnTo>
                <a:lnTo>
                  <a:pt x="201149" y="1124230"/>
                </a:lnTo>
                <a:lnTo>
                  <a:pt x="156518" y="1119615"/>
                </a:lnTo>
                <a:lnTo>
                  <a:pt x="107649" y="1116174"/>
                </a:lnTo>
                <a:lnTo>
                  <a:pt x="55242" y="1114024"/>
                </a:lnTo>
                <a:lnTo>
                  <a:pt x="0" y="1113282"/>
                </a:lnTo>
                <a:lnTo>
                  <a:pt x="27931" y="1113093"/>
                </a:lnTo>
                <a:lnTo>
                  <a:pt x="81844" y="1111633"/>
                </a:lnTo>
                <a:lnTo>
                  <a:pt x="132570" y="1108823"/>
                </a:lnTo>
                <a:lnTo>
                  <a:pt x="179408" y="1104780"/>
                </a:lnTo>
                <a:lnTo>
                  <a:pt x="221656" y="1099622"/>
                </a:lnTo>
                <a:lnTo>
                  <a:pt x="274886" y="1090047"/>
                </a:lnTo>
                <a:lnTo>
                  <a:pt x="313842" y="1078616"/>
                </a:lnTo>
                <a:lnTo>
                  <a:pt x="340613" y="1056513"/>
                </a:lnTo>
                <a:lnTo>
                  <a:pt x="340613" y="56768"/>
                </a:lnTo>
                <a:lnTo>
                  <a:pt x="341743" y="52110"/>
                </a:lnTo>
                <a:lnTo>
                  <a:pt x="378638" y="30673"/>
                </a:lnTo>
                <a:lnTo>
                  <a:pt x="422615" y="19817"/>
                </a:lnTo>
                <a:lnTo>
                  <a:pt x="480078" y="10948"/>
                </a:lnTo>
                <a:lnTo>
                  <a:pt x="524709" y="6333"/>
                </a:lnTo>
                <a:lnTo>
                  <a:pt x="573578" y="2892"/>
                </a:lnTo>
                <a:lnTo>
                  <a:pt x="625985" y="742"/>
                </a:lnTo>
                <a:lnTo>
                  <a:pt x="653296" y="188"/>
                </a:lnTo>
                <a:lnTo>
                  <a:pt x="681227" y="0"/>
                </a:lnTo>
              </a:path>
            </a:pathLst>
          </a:custGeom>
          <a:ln w="914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573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Wh</a:t>
            </a:r>
            <a:r>
              <a:rPr spc="-25" dirty="0"/>
              <a:t>a</a:t>
            </a:r>
            <a:r>
              <a:rPr spc="85" dirty="0"/>
              <a:t>t</a:t>
            </a:r>
            <a:r>
              <a:rPr spc="-160" dirty="0"/>
              <a:t>’</a:t>
            </a:r>
            <a:r>
              <a:rPr dirty="0"/>
              <a:t>s</a:t>
            </a:r>
            <a:r>
              <a:rPr spc="-10" dirty="0"/>
              <a:t> </a:t>
            </a:r>
            <a:r>
              <a:rPr dirty="0"/>
              <a:t>within the</a:t>
            </a:r>
            <a:r>
              <a:rPr spc="-15" dirty="0"/>
              <a:t> </a:t>
            </a:r>
            <a:r>
              <a:rPr dirty="0"/>
              <a:t>LMS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1221" y="2070353"/>
            <a:ext cx="4861559" cy="2717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52472" y="2161795"/>
            <a:ext cx="4639056" cy="25344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4642" y="2328672"/>
            <a:ext cx="1123315" cy="400110"/>
          </a:xfrm>
          <a:prstGeom prst="rect">
            <a:avLst/>
          </a:prstGeom>
          <a:ln w="1981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As</a:t>
            </a:r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300" spc="-5" dirty="0">
                <a:solidFill>
                  <a:srgbClr val="006FC0"/>
                </a:solidFill>
                <a:latin typeface="Tahoma"/>
                <a:cs typeface="Tahoma"/>
              </a:rPr>
              <a:t>ig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ment</a:t>
            </a:r>
            <a:endParaRPr sz="13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So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lut</a:t>
            </a:r>
            <a:r>
              <a:rPr sz="1300" spc="-5" dirty="0">
                <a:solidFill>
                  <a:srgbClr val="006FC0"/>
                </a:solidFill>
                <a:latin typeface="Tahoma"/>
                <a:cs typeface="Tahoma"/>
              </a:rPr>
              <a:t>io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87829" y="2538857"/>
            <a:ext cx="565150" cy="76200"/>
          </a:xfrm>
          <a:custGeom>
            <a:avLst/>
            <a:gdLst/>
            <a:ahLst/>
            <a:cxnLst/>
            <a:rect l="l" t="t" r="r" b="b"/>
            <a:pathLst>
              <a:path w="565150" h="76200">
                <a:moveTo>
                  <a:pt x="0" y="26796"/>
                </a:moveTo>
                <a:lnTo>
                  <a:pt x="0" y="46608"/>
                </a:lnTo>
                <a:lnTo>
                  <a:pt x="59436" y="46735"/>
                </a:lnTo>
                <a:lnTo>
                  <a:pt x="59436" y="26923"/>
                </a:lnTo>
                <a:lnTo>
                  <a:pt x="0" y="26796"/>
                </a:lnTo>
                <a:close/>
              </a:path>
              <a:path w="565150" h="76200">
                <a:moveTo>
                  <a:pt x="79247" y="27050"/>
                </a:moveTo>
                <a:lnTo>
                  <a:pt x="79247" y="46862"/>
                </a:lnTo>
                <a:lnTo>
                  <a:pt x="138683" y="46989"/>
                </a:lnTo>
                <a:lnTo>
                  <a:pt x="138683" y="27177"/>
                </a:lnTo>
                <a:lnTo>
                  <a:pt x="79247" y="27050"/>
                </a:lnTo>
                <a:close/>
              </a:path>
              <a:path w="565150" h="76200">
                <a:moveTo>
                  <a:pt x="158495" y="27177"/>
                </a:moveTo>
                <a:lnTo>
                  <a:pt x="158495" y="47116"/>
                </a:lnTo>
                <a:lnTo>
                  <a:pt x="217931" y="47243"/>
                </a:lnTo>
                <a:lnTo>
                  <a:pt x="217931" y="27431"/>
                </a:lnTo>
                <a:lnTo>
                  <a:pt x="158495" y="27177"/>
                </a:lnTo>
                <a:close/>
              </a:path>
              <a:path w="565150" h="76200">
                <a:moveTo>
                  <a:pt x="237744" y="27431"/>
                </a:moveTo>
                <a:lnTo>
                  <a:pt x="237744" y="47243"/>
                </a:lnTo>
                <a:lnTo>
                  <a:pt x="297180" y="47497"/>
                </a:lnTo>
                <a:lnTo>
                  <a:pt x="297180" y="27685"/>
                </a:lnTo>
                <a:lnTo>
                  <a:pt x="237744" y="27431"/>
                </a:lnTo>
                <a:close/>
              </a:path>
              <a:path w="565150" h="76200">
                <a:moveTo>
                  <a:pt x="316992" y="27685"/>
                </a:moveTo>
                <a:lnTo>
                  <a:pt x="316992" y="47497"/>
                </a:lnTo>
                <a:lnTo>
                  <a:pt x="376427" y="47625"/>
                </a:lnTo>
                <a:lnTo>
                  <a:pt x="376427" y="27812"/>
                </a:lnTo>
                <a:lnTo>
                  <a:pt x="316992" y="27685"/>
                </a:lnTo>
                <a:close/>
              </a:path>
              <a:path w="565150" h="76200">
                <a:moveTo>
                  <a:pt x="396239" y="27939"/>
                </a:moveTo>
                <a:lnTo>
                  <a:pt x="396239" y="47751"/>
                </a:lnTo>
                <a:lnTo>
                  <a:pt x="455675" y="47878"/>
                </a:lnTo>
                <a:lnTo>
                  <a:pt x="455675" y="28066"/>
                </a:lnTo>
                <a:lnTo>
                  <a:pt x="396239" y="27939"/>
                </a:lnTo>
                <a:close/>
              </a:path>
              <a:path w="565150" h="76200">
                <a:moveTo>
                  <a:pt x="489076" y="0"/>
                </a:moveTo>
                <a:lnTo>
                  <a:pt x="488822" y="76200"/>
                </a:lnTo>
                <a:lnTo>
                  <a:pt x="545493" y="48005"/>
                </a:lnTo>
                <a:lnTo>
                  <a:pt x="501650" y="48005"/>
                </a:lnTo>
                <a:lnTo>
                  <a:pt x="501650" y="28193"/>
                </a:lnTo>
                <a:lnTo>
                  <a:pt x="545183" y="28193"/>
                </a:lnTo>
                <a:lnTo>
                  <a:pt x="489076" y="0"/>
                </a:lnTo>
                <a:close/>
              </a:path>
              <a:path w="565150" h="76200">
                <a:moveTo>
                  <a:pt x="488983" y="28193"/>
                </a:moveTo>
                <a:lnTo>
                  <a:pt x="475488" y="28193"/>
                </a:lnTo>
                <a:lnTo>
                  <a:pt x="475488" y="48005"/>
                </a:lnTo>
                <a:lnTo>
                  <a:pt x="488916" y="48005"/>
                </a:lnTo>
                <a:lnTo>
                  <a:pt x="488983" y="28193"/>
                </a:lnTo>
                <a:close/>
              </a:path>
              <a:path w="565150" h="76200">
                <a:moveTo>
                  <a:pt x="545183" y="28193"/>
                </a:moveTo>
                <a:lnTo>
                  <a:pt x="501650" y="28193"/>
                </a:lnTo>
                <a:lnTo>
                  <a:pt x="501650" y="48005"/>
                </a:lnTo>
                <a:lnTo>
                  <a:pt x="545493" y="48005"/>
                </a:lnTo>
                <a:lnTo>
                  <a:pt x="565150" y="38226"/>
                </a:lnTo>
                <a:lnTo>
                  <a:pt x="545183" y="281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98385" y="3174364"/>
            <a:ext cx="565150" cy="76200"/>
          </a:xfrm>
          <a:custGeom>
            <a:avLst/>
            <a:gdLst/>
            <a:ahLst/>
            <a:cxnLst/>
            <a:rect l="l" t="t" r="r" b="b"/>
            <a:pathLst>
              <a:path w="565150" h="76200">
                <a:moveTo>
                  <a:pt x="565150" y="26797"/>
                </a:moveTo>
                <a:lnTo>
                  <a:pt x="505714" y="26924"/>
                </a:lnTo>
                <a:lnTo>
                  <a:pt x="505714" y="46736"/>
                </a:lnTo>
                <a:lnTo>
                  <a:pt x="565150" y="46609"/>
                </a:lnTo>
                <a:lnTo>
                  <a:pt x="565150" y="26797"/>
                </a:lnTo>
                <a:close/>
              </a:path>
              <a:path w="565150" h="76200">
                <a:moveTo>
                  <a:pt x="485902" y="27051"/>
                </a:moveTo>
                <a:lnTo>
                  <a:pt x="426466" y="27178"/>
                </a:lnTo>
                <a:lnTo>
                  <a:pt x="426466" y="46990"/>
                </a:lnTo>
                <a:lnTo>
                  <a:pt x="485902" y="46862"/>
                </a:lnTo>
                <a:lnTo>
                  <a:pt x="485902" y="27051"/>
                </a:lnTo>
                <a:close/>
              </a:path>
              <a:path w="565150" h="76200">
                <a:moveTo>
                  <a:pt x="406654" y="27178"/>
                </a:moveTo>
                <a:lnTo>
                  <a:pt x="347218" y="27432"/>
                </a:lnTo>
                <a:lnTo>
                  <a:pt x="347218" y="47243"/>
                </a:lnTo>
                <a:lnTo>
                  <a:pt x="406654" y="46990"/>
                </a:lnTo>
                <a:lnTo>
                  <a:pt x="406654" y="27178"/>
                </a:lnTo>
                <a:close/>
              </a:path>
              <a:path w="565150" h="76200">
                <a:moveTo>
                  <a:pt x="327406" y="27432"/>
                </a:moveTo>
                <a:lnTo>
                  <a:pt x="267970" y="27686"/>
                </a:lnTo>
                <a:lnTo>
                  <a:pt x="267970" y="47498"/>
                </a:lnTo>
                <a:lnTo>
                  <a:pt x="327406" y="47243"/>
                </a:lnTo>
                <a:lnTo>
                  <a:pt x="327406" y="27432"/>
                </a:lnTo>
                <a:close/>
              </a:path>
              <a:path w="565150" h="76200">
                <a:moveTo>
                  <a:pt x="248158" y="27686"/>
                </a:moveTo>
                <a:lnTo>
                  <a:pt x="188722" y="27812"/>
                </a:lnTo>
                <a:lnTo>
                  <a:pt x="188722" y="47625"/>
                </a:lnTo>
                <a:lnTo>
                  <a:pt x="248158" y="47498"/>
                </a:lnTo>
                <a:lnTo>
                  <a:pt x="248158" y="27686"/>
                </a:lnTo>
                <a:close/>
              </a:path>
              <a:path w="565150" h="76200">
                <a:moveTo>
                  <a:pt x="168910" y="27940"/>
                </a:moveTo>
                <a:lnTo>
                  <a:pt x="109474" y="28067"/>
                </a:lnTo>
                <a:lnTo>
                  <a:pt x="109474" y="47879"/>
                </a:lnTo>
                <a:lnTo>
                  <a:pt x="168910" y="47752"/>
                </a:lnTo>
                <a:lnTo>
                  <a:pt x="168910" y="27940"/>
                </a:lnTo>
                <a:close/>
              </a:path>
              <a:path w="565150" h="76200">
                <a:moveTo>
                  <a:pt x="76073" y="0"/>
                </a:moveTo>
                <a:lnTo>
                  <a:pt x="0" y="38227"/>
                </a:lnTo>
                <a:lnTo>
                  <a:pt x="76327" y="76200"/>
                </a:lnTo>
                <a:lnTo>
                  <a:pt x="76233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166" y="28193"/>
                </a:lnTo>
                <a:lnTo>
                  <a:pt x="76073" y="0"/>
                </a:lnTo>
                <a:close/>
              </a:path>
              <a:path w="565150" h="76200">
                <a:moveTo>
                  <a:pt x="76166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33" y="48006"/>
                </a:lnTo>
                <a:lnTo>
                  <a:pt x="76166" y="28193"/>
                </a:lnTo>
                <a:close/>
              </a:path>
              <a:path w="565150" h="76200">
                <a:moveTo>
                  <a:pt x="89662" y="28193"/>
                </a:moveTo>
                <a:lnTo>
                  <a:pt x="76166" y="28193"/>
                </a:lnTo>
                <a:lnTo>
                  <a:pt x="76233" y="48006"/>
                </a:lnTo>
                <a:lnTo>
                  <a:pt x="89662" y="48006"/>
                </a:lnTo>
                <a:lnTo>
                  <a:pt x="89662" y="281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57694" y="3953256"/>
            <a:ext cx="1123315" cy="200055"/>
          </a:xfrm>
          <a:prstGeom prst="rect">
            <a:avLst/>
          </a:prstGeom>
          <a:ln w="1981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35" algn="ctr"/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Q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300" spc="-5" dirty="0">
                <a:solidFill>
                  <a:srgbClr val="006FC0"/>
                </a:solidFill>
                <a:latin typeface="Tahoma"/>
                <a:cs typeface="Tahoma"/>
              </a:rPr>
              <a:t>iz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98385" y="4062857"/>
            <a:ext cx="565150" cy="76200"/>
          </a:xfrm>
          <a:custGeom>
            <a:avLst/>
            <a:gdLst/>
            <a:ahLst/>
            <a:cxnLst/>
            <a:rect l="l" t="t" r="r" b="b"/>
            <a:pathLst>
              <a:path w="565150" h="76200">
                <a:moveTo>
                  <a:pt x="565150" y="26797"/>
                </a:moveTo>
                <a:lnTo>
                  <a:pt x="505714" y="26924"/>
                </a:lnTo>
                <a:lnTo>
                  <a:pt x="505714" y="46736"/>
                </a:lnTo>
                <a:lnTo>
                  <a:pt x="565150" y="46609"/>
                </a:lnTo>
                <a:lnTo>
                  <a:pt x="565150" y="26797"/>
                </a:lnTo>
                <a:close/>
              </a:path>
              <a:path w="565150" h="76200">
                <a:moveTo>
                  <a:pt x="485902" y="27050"/>
                </a:moveTo>
                <a:lnTo>
                  <a:pt x="426466" y="27178"/>
                </a:lnTo>
                <a:lnTo>
                  <a:pt x="426466" y="46990"/>
                </a:lnTo>
                <a:lnTo>
                  <a:pt x="485902" y="46862"/>
                </a:lnTo>
                <a:lnTo>
                  <a:pt x="485902" y="27050"/>
                </a:lnTo>
                <a:close/>
              </a:path>
              <a:path w="565150" h="76200">
                <a:moveTo>
                  <a:pt x="406654" y="27178"/>
                </a:moveTo>
                <a:lnTo>
                  <a:pt x="347218" y="27431"/>
                </a:lnTo>
                <a:lnTo>
                  <a:pt x="347218" y="47243"/>
                </a:lnTo>
                <a:lnTo>
                  <a:pt x="406654" y="46990"/>
                </a:lnTo>
                <a:lnTo>
                  <a:pt x="406654" y="27178"/>
                </a:lnTo>
                <a:close/>
              </a:path>
              <a:path w="565150" h="76200">
                <a:moveTo>
                  <a:pt x="327406" y="27431"/>
                </a:moveTo>
                <a:lnTo>
                  <a:pt x="267970" y="27686"/>
                </a:lnTo>
                <a:lnTo>
                  <a:pt x="267970" y="47498"/>
                </a:lnTo>
                <a:lnTo>
                  <a:pt x="327406" y="47243"/>
                </a:lnTo>
                <a:lnTo>
                  <a:pt x="327406" y="27431"/>
                </a:lnTo>
                <a:close/>
              </a:path>
              <a:path w="565150" h="76200">
                <a:moveTo>
                  <a:pt x="248158" y="27686"/>
                </a:moveTo>
                <a:lnTo>
                  <a:pt x="188722" y="27812"/>
                </a:lnTo>
                <a:lnTo>
                  <a:pt x="188722" y="47625"/>
                </a:lnTo>
                <a:lnTo>
                  <a:pt x="248158" y="47498"/>
                </a:lnTo>
                <a:lnTo>
                  <a:pt x="248158" y="27686"/>
                </a:lnTo>
                <a:close/>
              </a:path>
              <a:path w="565150" h="76200">
                <a:moveTo>
                  <a:pt x="168910" y="27940"/>
                </a:moveTo>
                <a:lnTo>
                  <a:pt x="109474" y="28067"/>
                </a:lnTo>
                <a:lnTo>
                  <a:pt x="109474" y="47879"/>
                </a:lnTo>
                <a:lnTo>
                  <a:pt x="168910" y="47751"/>
                </a:lnTo>
                <a:lnTo>
                  <a:pt x="168910" y="27940"/>
                </a:lnTo>
                <a:close/>
              </a:path>
              <a:path w="565150" h="76200">
                <a:moveTo>
                  <a:pt x="76073" y="0"/>
                </a:moveTo>
                <a:lnTo>
                  <a:pt x="0" y="38226"/>
                </a:lnTo>
                <a:lnTo>
                  <a:pt x="76327" y="76200"/>
                </a:lnTo>
                <a:lnTo>
                  <a:pt x="76233" y="48006"/>
                </a:lnTo>
                <a:lnTo>
                  <a:pt x="63500" y="48006"/>
                </a:lnTo>
                <a:lnTo>
                  <a:pt x="63500" y="28193"/>
                </a:lnTo>
                <a:lnTo>
                  <a:pt x="76166" y="28193"/>
                </a:lnTo>
                <a:lnTo>
                  <a:pt x="76073" y="0"/>
                </a:lnTo>
                <a:close/>
              </a:path>
              <a:path w="565150" h="76200">
                <a:moveTo>
                  <a:pt x="76166" y="28193"/>
                </a:moveTo>
                <a:lnTo>
                  <a:pt x="63500" y="28193"/>
                </a:lnTo>
                <a:lnTo>
                  <a:pt x="63500" y="48006"/>
                </a:lnTo>
                <a:lnTo>
                  <a:pt x="76233" y="48006"/>
                </a:lnTo>
                <a:lnTo>
                  <a:pt x="76166" y="28193"/>
                </a:lnTo>
                <a:close/>
              </a:path>
              <a:path w="565150" h="76200">
                <a:moveTo>
                  <a:pt x="89662" y="28193"/>
                </a:moveTo>
                <a:lnTo>
                  <a:pt x="76166" y="28193"/>
                </a:lnTo>
                <a:lnTo>
                  <a:pt x="76233" y="48006"/>
                </a:lnTo>
                <a:lnTo>
                  <a:pt x="89662" y="48006"/>
                </a:lnTo>
                <a:lnTo>
                  <a:pt x="89662" y="281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463790" y="3076956"/>
            <a:ext cx="1125220" cy="200055"/>
          </a:xfrm>
          <a:prstGeom prst="rect">
            <a:avLst/>
          </a:prstGeom>
          <a:ln w="19812">
            <a:solidFill>
              <a:srgbClr val="006FC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8600"/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300" spc="-20" dirty="0">
                <a:solidFill>
                  <a:srgbClr val="006FC0"/>
                </a:solidFill>
                <a:latin typeface="Tahoma"/>
                <a:cs typeface="Tahoma"/>
              </a:rPr>
              <a:t>-</a:t>
            </a:r>
            <a:r>
              <a:rPr sz="1300" spc="-15" dirty="0">
                <a:solidFill>
                  <a:srgbClr val="006FC0"/>
                </a:solidFill>
                <a:latin typeface="Tahoma"/>
                <a:cs typeface="Tahoma"/>
              </a:rPr>
              <a:t>wo</a:t>
            </a:r>
            <a:r>
              <a:rPr sz="1300" spc="-10" dirty="0">
                <a:solidFill>
                  <a:srgbClr val="006FC0"/>
                </a:solidFill>
                <a:latin typeface="Tahoma"/>
                <a:cs typeface="Tahoma"/>
              </a:rPr>
              <a:t>rk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9285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06801" y="896714"/>
            <a:ext cx="1988820" cy="569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700" spc="280" dirty="0">
                <a:solidFill>
                  <a:srgbClr val="1A5095"/>
                </a:solidFill>
                <a:latin typeface="Times New Roman"/>
                <a:cs typeface="Times New Roman"/>
              </a:rPr>
              <a:t>e</a:t>
            </a:r>
            <a:r>
              <a:rPr sz="3700" spc="350" dirty="0">
                <a:solidFill>
                  <a:srgbClr val="1A5095"/>
                </a:solidFill>
                <a:latin typeface="Times New Roman"/>
                <a:cs typeface="Times New Roman"/>
              </a:rPr>
              <a:t>d</a:t>
            </a:r>
            <a:r>
              <a:rPr sz="3700" spc="505" dirty="0">
                <a:solidFill>
                  <a:srgbClr val="1A5095"/>
                </a:solidFill>
                <a:latin typeface="Times New Roman"/>
                <a:cs typeface="Times New Roman"/>
              </a:rPr>
              <a:t>u</a:t>
            </a:r>
            <a:r>
              <a:rPr sz="3700" spc="175" dirty="0">
                <a:solidFill>
                  <a:srgbClr val="1A5095"/>
                </a:solidFill>
                <a:latin typeface="Times New Roman"/>
                <a:cs typeface="Times New Roman"/>
              </a:rPr>
              <a:t>reka</a:t>
            </a:r>
            <a:r>
              <a:rPr sz="3700" spc="-500" dirty="0">
                <a:solidFill>
                  <a:srgbClr val="1A5095"/>
                </a:solidFill>
                <a:latin typeface="Times New Roman"/>
                <a:cs typeface="Times New Roman"/>
              </a:rPr>
              <a:t> </a:t>
            </a:r>
            <a:r>
              <a:rPr sz="3700" spc="170" dirty="0">
                <a:solidFill>
                  <a:srgbClr val="1A5095"/>
                </a:solidFill>
                <a:latin typeface="Times New Roman"/>
                <a:cs typeface="Times New Roman"/>
              </a:rPr>
              <a:t>!</a:t>
            </a:r>
            <a:endParaRPr sz="37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27394" y="2482180"/>
            <a:ext cx="511175" cy="87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5700" i="1" spc="2230" dirty="0">
                <a:solidFill>
                  <a:srgbClr val="2B9CCF"/>
                </a:solidFill>
                <a:latin typeface="Arial"/>
                <a:cs typeface="Arial"/>
              </a:rPr>
              <a:t>/</a:t>
            </a:r>
            <a:endParaRPr sz="5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4176" y="3002126"/>
            <a:ext cx="316865" cy="6386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4150" spc="840" dirty="0">
                <a:solidFill>
                  <a:srgbClr val="2B9CCF"/>
                </a:solidFill>
                <a:latin typeface="Times New Roman"/>
                <a:cs typeface="Times New Roman"/>
              </a:rPr>
              <a:t>•</a:t>
            </a:r>
            <a:endParaRPr sz="41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1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8961" y="1448561"/>
            <a:ext cx="762000" cy="3429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51765" marR="112395" indent="-32384" algn="just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Input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100</a:t>
            </a:r>
            <a:endParaRPr sz="1800">
              <a:latin typeface="Calibri"/>
              <a:cs typeface="Calibri"/>
            </a:endParaRPr>
          </a:p>
          <a:p>
            <a:pPr marL="180340" algn="just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20161" y="1524761"/>
            <a:ext cx="2057400" cy="2286000"/>
          </a:xfrm>
          <a:custGeom>
            <a:avLst/>
            <a:gdLst/>
            <a:ahLst/>
            <a:cxnLst/>
            <a:rect l="l" t="t" r="r" b="b"/>
            <a:pathLst>
              <a:path w="2057400" h="2286000">
                <a:moveTo>
                  <a:pt x="0" y="2286000"/>
                </a:moveTo>
                <a:lnTo>
                  <a:pt x="2057400" y="2286000"/>
                </a:lnTo>
                <a:lnTo>
                  <a:pt x="20574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20161" y="1524761"/>
            <a:ext cx="2057400" cy="2286000"/>
          </a:xfrm>
          <a:custGeom>
            <a:avLst/>
            <a:gdLst/>
            <a:ahLst/>
            <a:cxnLst/>
            <a:rect l="l" t="t" r="r" b="b"/>
            <a:pathLst>
              <a:path w="2057400" h="2286000">
                <a:moveTo>
                  <a:pt x="0" y="2286000"/>
                </a:moveTo>
                <a:lnTo>
                  <a:pt x="2057400" y="2286000"/>
                </a:lnTo>
                <a:lnTo>
                  <a:pt x="2057400" y="0"/>
                </a:lnTo>
                <a:lnTo>
                  <a:pt x="0" y="0"/>
                </a:lnTo>
                <a:lnTo>
                  <a:pt x="0" y="22860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20161" y="4039361"/>
            <a:ext cx="2057400" cy="2362200"/>
          </a:xfrm>
          <a:custGeom>
            <a:avLst/>
            <a:gdLst/>
            <a:ahLst/>
            <a:cxnLst/>
            <a:rect l="l" t="t" r="r" b="b"/>
            <a:pathLst>
              <a:path w="2057400" h="2362200">
                <a:moveTo>
                  <a:pt x="0" y="2362200"/>
                </a:moveTo>
                <a:lnTo>
                  <a:pt x="2057400" y="2362200"/>
                </a:lnTo>
                <a:lnTo>
                  <a:pt x="20574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0161" y="4039361"/>
            <a:ext cx="2057400" cy="2362200"/>
          </a:xfrm>
          <a:custGeom>
            <a:avLst/>
            <a:gdLst/>
            <a:ahLst/>
            <a:cxnLst/>
            <a:rect l="l" t="t" r="r" b="b"/>
            <a:pathLst>
              <a:path w="2057400" h="2362200">
                <a:moveTo>
                  <a:pt x="0" y="2362200"/>
                </a:moveTo>
                <a:lnTo>
                  <a:pt x="2057400" y="2362200"/>
                </a:lnTo>
                <a:lnTo>
                  <a:pt x="2057400" y="0"/>
                </a:lnTo>
                <a:lnTo>
                  <a:pt x="0" y="0"/>
                </a:lnTo>
                <a:lnTo>
                  <a:pt x="0" y="23622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10761" y="2210561"/>
            <a:ext cx="838200" cy="609600"/>
          </a:xfrm>
          <a:prstGeom prst="rect">
            <a:avLst/>
          </a:prstGeom>
          <a:solidFill>
            <a:srgbClr val="C0504D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–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64mb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34561" y="4344161"/>
            <a:ext cx="838200" cy="609600"/>
          </a:xfrm>
          <a:prstGeom prst="rect">
            <a:avLst/>
          </a:prstGeom>
          <a:solidFill>
            <a:srgbClr val="C0504D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36mb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05961" y="2972561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05961" y="2972561"/>
            <a:ext cx="1219200" cy="381000"/>
          </a:xfrm>
          <a:custGeom>
            <a:avLst/>
            <a:gdLst/>
            <a:ahLst/>
            <a:cxnLst/>
            <a:rect l="l" t="t" r="r" b="b"/>
            <a:pathLst>
              <a:path w="1219200" h="381000">
                <a:moveTo>
                  <a:pt x="0" y="381000"/>
                </a:moveTo>
                <a:lnTo>
                  <a:pt x="1219200" y="381000"/>
                </a:lnTo>
                <a:lnTo>
                  <a:pt x="12192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91890" y="3055239"/>
            <a:ext cx="847090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429761" y="5563361"/>
            <a:ext cx="1219200" cy="381000"/>
          </a:xfrm>
          <a:prstGeom prst="rect">
            <a:avLst/>
          </a:prstGeom>
          <a:solidFill>
            <a:srgbClr val="FF0000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8542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22495" y="3575303"/>
            <a:ext cx="2364105" cy="753745"/>
          </a:xfrm>
          <a:custGeom>
            <a:avLst/>
            <a:gdLst/>
            <a:ahLst/>
            <a:cxnLst/>
            <a:rect l="l" t="t" r="r" b="b"/>
            <a:pathLst>
              <a:path w="2364104" h="753745">
                <a:moveTo>
                  <a:pt x="2327683" y="725490"/>
                </a:moveTo>
                <a:lnTo>
                  <a:pt x="2264790" y="740283"/>
                </a:lnTo>
                <a:lnTo>
                  <a:pt x="2261361" y="741045"/>
                </a:lnTo>
                <a:lnTo>
                  <a:pt x="2259203" y="744474"/>
                </a:lnTo>
                <a:lnTo>
                  <a:pt x="2259964" y="747903"/>
                </a:lnTo>
                <a:lnTo>
                  <a:pt x="2260854" y="751332"/>
                </a:lnTo>
                <a:lnTo>
                  <a:pt x="2264282" y="753491"/>
                </a:lnTo>
                <a:lnTo>
                  <a:pt x="2267711" y="752602"/>
                </a:lnTo>
                <a:lnTo>
                  <a:pt x="2353815" y="732409"/>
                </a:lnTo>
                <a:lnTo>
                  <a:pt x="2350261" y="732409"/>
                </a:lnTo>
                <a:lnTo>
                  <a:pt x="2327683" y="725490"/>
                </a:lnTo>
                <a:close/>
              </a:path>
              <a:path w="2364104" h="753745">
                <a:moveTo>
                  <a:pt x="2340035" y="722584"/>
                </a:moveTo>
                <a:lnTo>
                  <a:pt x="2327683" y="725490"/>
                </a:lnTo>
                <a:lnTo>
                  <a:pt x="2350261" y="732409"/>
                </a:lnTo>
                <a:lnTo>
                  <a:pt x="2350799" y="730631"/>
                </a:lnTo>
                <a:lnTo>
                  <a:pt x="2347468" y="730631"/>
                </a:lnTo>
                <a:lnTo>
                  <a:pt x="2340035" y="722584"/>
                </a:lnTo>
                <a:close/>
              </a:path>
              <a:path w="2364104" h="753745">
                <a:moveTo>
                  <a:pt x="2290572" y="654431"/>
                </a:moveTo>
                <a:lnTo>
                  <a:pt x="2287904" y="656844"/>
                </a:lnTo>
                <a:lnTo>
                  <a:pt x="2285364" y="659257"/>
                </a:lnTo>
                <a:lnTo>
                  <a:pt x="2285237" y="663194"/>
                </a:lnTo>
                <a:lnTo>
                  <a:pt x="2287524" y="665734"/>
                </a:lnTo>
                <a:lnTo>
                  <a:pt x="2331493" y="713336"/>
                </a:lnTo>
                <a:lnTo>
                  <a:pt x="2353945" y="720217"/>
                </a:lnTo>
                <a:lnTo>
                  <a:pt x="2350261" y="732409"/>
                </a:lnTo>
                <a:lnTo>
                  <a:pt x="2353815" y="732409"/>
                </a:lnTo>
                <a:lnTo>
                  <a:pt x="2364104" y="729996"/>
                </a:lnTo>
                <a:lnTo>
                  <a:pt x="2296922" y="657225"/>
                </a:lnTo>
                <a:lnTo>
                  <a:pt x="2294508" y="654558"/>
                </a:lnTo>
                <a:lnTo>
                  <a:pt x="2290572" y="654431"/>
                </a:lnTo>
                <a:close/>
              </a:path>
              <a:path w="2364104" h="753745">
                <a:moveTo>
                  <a:pt x="2350643" y="720090"/>
                </a:moveTo>
                <a:lnTo>
                  <a:pt x="2340035" y="722584"/>
                </a:lnTo>
                <a:lnTo>
                  <a:pt x="2347468" y="730631"/>
                </a:lnTo>
                <a:lnTo>
                  <a:pt x="2350643" y="720090"/>
                </a:lnTo>
                <a:close/>
              </a:path>
              <a:path w="2364104" h="753745">
                <a:moveTo>
                  <a:pt x="2353530" y="720090"/>
                </a:moveTo>
                <a:lnTo>
                  <a:pt x="2350643" y="720090"/>
                </a:lnTo>
                <a:lnTo>
                  <a:pt x="2347468" y="730631"/>
                </a:lnTo>
                <a:lnTo>
                  <a:pt x="2350799" y="730631"/>
                </a:lnTo>
                <a:lnTo>
                  <a:pt x="2353945" y="720217"/>
                </a:lnTo>
                <a:lnTo>
                  <a:pt x="2353530" y="720090"/>
                </a:lnTo>
                <a:close/>
              </a:path>
              <a:path w="2364104" h="753745">
                <a:moveTo>
                  <a:pt x="3809" y="0"/>
                </a:moveTo>
                <a:lnTo>
                  <a:pt x="0" y="12192"/>
                </a:lnTo>
                <a:lnTo>
                  <a:pt x="2327683" y="725490"/>
                </a:lnTo>
                <a:lnTo>
                  <a:pt x="2340035" y="722584"/>
                </a:lnTo>
                <a:lnTo>
                  <a:pt x="2331493" y="713336"/>
                </a:lnTo>
                <a:lnTo>
                  <a:pt x="3809" y="0"/>
                </a:lnTo>
                <a:close/>
              </a:path>
              <a:path w="2364104" h="753745">
                <a:moveTo>
                  <a:pt x="2331493" y="713336"/>
                </a:moveTo>
                <a:lnTo>
                  <a:pt x="2340035" y="722584"/>
                </a:lnTo>
                <a:lnTo>
                  <a:pt x="2350643" y="720090"/>
                </a:lnTo>
                <a:lnTo>
                  <a:pt x="2353530" y="720090"/>
                </a:lnTo>
                <a:lnTo>
                  <a:pt x="2331493" y="713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20463" y="4305300"/>
            <a:ext cx="2366645" cy="1871980"/>
          </a:xfrm>
          <a:custGeom>
            <a:avLst/>
            <a:gdLst/>
            <a:ahLst/>
            <a:cxnLst/>
            <a:rect l="l" t="t" r="r" b="b"/>
            <a:pathLst>
              <a:path w="2366645" h="1871979">
                <a:moveTo>
                  <a:pt x="2346404" y="15610"/>
                </a:moveTo>
                <a:lnTo>
                  <a:pt x="2333983" y="17365"/>
                </a:lnTo>
                <a:lnTo>
                  <a:pt x="0" y="1861921"/>
                </a:lnTo>
                <a:lnTo>
                  <a:pt x="7874" y="1871878"/>
                </a:lnTo>
                <a:lnTo>
                  <a:pt x="2341812" y="27307"/>
                </a:lnTo>
                <a:lnTo>
                  <a:pt x="2346404" y="15610"/>
                </a:lnTo>
                <a:close/>
              </a:path>
              <a:path w="2366645" h="1871979">
                <a:moveTo>
                  <a:pt x="2365040" y="2793"/>
                </a:moveTo>
                <a:lnTo>
                  <a:pt x="2352420" y="2793"/>
                </a:lnTo>
                <a:lnTo>
                  <a:pt x="2360294" y="12700"/>
                </a:lnTo>
                <a:lnTo>
                  <a:pt x="2341812" y="27307"/>
                </a:lnTo>
                <a:lnTo>
                  <a:pt x="2318131" y="87630"/>
                </a:lnTo>
                <a:lnTo>
                  <a:pt x="2316861" y="90805"/>
                </a:lnTo>
                <a:lnTo>
                  <a:pt x="2318512" y="94487"/>
                </a:lnTo>
                <a:lnTo>
                  <a:pt x="2321687" y="95885"/>
                </a:lnTo>
                <a:lnTo>
                  <a:pt x="2324989" y="97155"/>
                </a:lnTo>
                <a:lnTo>
                  <a:pt x="2328671" y="95504"/>
                </a:lnTo>
                <a:lnTo>
                  <a:pt x="2329941" y="92201"/>
                </a:lnTo>
                <a:lnTo>
                  <a:pt x="2365040" y="2793"/>
                </a:lnTo>
                <a:close/>
              </a:path>
              <a:path w="2366645" h="1871979">
                <a:moveTo>
                  <a:pt x="2354540" y="5461"/>
                </a:moveTo>
                <a:lnTo>
                  <a:pt x="2350389" y="5461"/>
                </a:lnTo>
                <a:lnTo>
                  <a:pt x="2357119" y="14097"/>
                </a:lnTo>
                <a:lnTo>
                  <a:pt x="2346404" y="15610"/>
                </a:lnTo>
                <a:lnTo>
                  <a:pt x="2341812" y="27307"/>
                </a:lnTo>
                <a:lnTo>
                  <a:pt x="2360294" y="12700"/>
                </a:lnTo>
                <a:lnTo>
                  <a:pt x="2354540" y="5461"/>
                </a:lnTo>
                <a:close/>
              </a:path>
              <a:path w="2366645" h="1871979">
                <a:moveTo>
                  <a:pt x="2366137" y="0"/>
                </a:moveTo>
                <a:lnTo>
                  <a:pt x="2264537" y="14350"/>
                </a:lnTo>
                <a:lnTo>
                  <a:pt x="2262123" y="17525"/>
                </a:lnTo>
                <a:lnTo>
                  <a:pt x="2263140" y="24511"/>
                </a:lnTo>
                <a:lnTo>
                  <a:pt x="2266315" y="26924"/>
                </a:lnTo>
                <a:lnTo>
                  <a:pt x="2333983" y="17365"/>
                </a:lnTo>
                <a:lnTo>
                  <a:pt x="2352420" y="2793"/>
                </a:lnTo>
                <a:lnTo>
                  <a:pt x="2365040" y="2793"/>
                </a:lnTo>
                <a:lnTo>
                  <a:pt x="2366137" y="0"/>
                </a:lnTo>
                <a:close/>
              </a:path>
              <a:path w="2366645" h="1871979">
                <a:moveTo>
                  <a:pt x="2352420" y="2793"/>
                </a:moveTo>
                <a:lnTo>
                  <a:pt x="2333983" y="17365"/>
                </a:lnTo>
                <a:lnTo>
                  <a:pt x="2346404" y="15610"/>
                </a:lnTo>
                <a:lnTo>
                  <a:pt x="2350389" y="5461"/>
                </a:lnTo>
                <a:lnTo>
                  <a:pt x="2354540" y="5461"/>
                </a:lnTo>
                <a:lnTo>
                  <a:pt x="2352420" y="2793"/>
                </a:lnTo>
                <a:close/>
              </a:path>
              <a:path w="2366645" h="1871979">
                <a:moveTo>
                  <a:pt x="2350389" y="5461"/>
                </a:moveTo>
                <a:lnTo>
                  <a:pt x="2346404" y="15610"/>
                </a:lnTo>
                <a:lnTo>
                  <a:pt x="2357119" y="14097"/>
                </a:lnTo>
                <a:lnTo>
                  <a:pt x="2350389" y="54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087361" y="2210561"/>
            <a:ext cx="914400" cy="4191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edu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97443" y="4299965"/>
            <a:ext cx="461009" cy="310515"/>
          </a:xfrm>
          <a:custGeom>
            <a:avLst/>
            <a:gdLst/>
            <a:ahLst/>
            <a:cxnLst/>
            <a:rect l="l" t="t" r="r" b="b"/>
            <a:pathLst>
              <a:path w="461009" h="310514">
                <a:moveTo>
                  <a:pt x="359155" y="291337"/>
                </a:moveTo>
                <a:lnTo>
                  <a:pt x="356107" y="294004"/>
                </a:lnTo>
                <a:lnTo>
                  <a:pt x="355853" y="297433"/>
                </a:lnTo>
                <a:lnTo>
                  <a:pt x="355726" y="300989"/>
                </a:lnTo>
                <a:lnTo>
                  <a:pt x="358394" y="304037"/>
                </a:lnTo>
                <a:lnTo>
                  <a:pt x="361823" y="304164"/>
                </a:lnTo>
                <a:lnTo>
                  <a:pt x="460755" y="310133"/>
                </a:lnTo>
                <a:lnTo>
                  <a:pt x="459948" y="308482"/>
                </a:lnTo>
                <a:lnTo>
                  <a:pt x="446785" y="308482"/>
                </a:lnTo>
                <a:lnTo>
                  <a:pt x="427170" y="295407"/>
                </a:lnTo>
                <a:lnTo>
                  <a:pt x="362584" y="291591"/>
                </a:lnTo>
                <a:lnTo>
                  <a:pt x="359155" y="291337"/>
                </a:lnTo>
                <a:close/>
              </a:path>
              <a:path w="461009" h="310514">
                <a:moveTo>
                  <a:pt x="427170" y="295407"/>
                </a:moveTo>
                <a:lnTo>
                  <a:pt x="446785" y="308482"/>
                </a:lnTo>
                <a:lnTo>
                  <a:pt x="448449" y="305942"/>
                </a:lnTo>
                <a:lnTo>
                  <a:pt x="444626" y="305942"/>
                </a:lnTo>
                <a:lnTo>
                  <a:pt x="439843" y="296156"/>
                </a:lnTo>
                <a:lnTo>
                  <a:pt x="427170" y="295407"/>
                </a:lnTo>
                <a:close/>
              </a:path>
              <a:path w="461009" h="310514">
                <a:moveTo>
                  <a:pt x="411860" y="216661"/>
                </a:moveTo>
                <a:lnTo>
                  <a:pt x="408812" y="218185"/>
                </a:lnTo>
                <a:lnTo>
                  <a:pt x="405637" y="219709"/>
                </a:lnTo>
                <a:lnTo>
                  <a:pt x="404240" y="223519"/>
                </a:lnTo>
                <a:lnTo>
                  <a:pt x="405891" y="226694"/>
                </a:lnTo>
                <a:lnTo>
                  <a:pt x="434312" y="284840"/>
                </a:lnTo>
                <a:lnTo>
                  <a:pt x="453771" y="297814"/>
                </a:lnTo>
                <a:lnTo>
                  <a:pt x="446785" y="308482"/>
                </a:lnTo>
                <a:lnTo>
                  <a:pt x="459948" y="308482"/>
                </a:lnTo>
                <a:lnTo>
                  <a:pt x="417195" y="221106"/>
                </a:lnTo>
                <a:lnTo>
                  <a:pt x="415671" y="217931"/>
                </a:lnTo>
                <a:lnTo>
                  <a:pt x="411860" y="216661"/>
                </a:lnTo>
                <a:close/>
              </a:path>
              <a:path w="461009" h="310514">
                <a:moveTo>
                  <a:pt x="439843" y="296156"/>
                </a:moveTo>
                <a:lnTo>
                  <a:pt x="444626" y="305942"/>
                </a:lnTo>
                <a:lnTo>
                  <a:pt x="450723" y="296798"/>
                </a:lnTo>
                <a:lnTo>
                  <a:pt x="439843" y="296156"/>
                </a:lnTo>
                <a:close/>
              </a:path>
              <a:path w="461009" h="310514">
                <a:moveTo>
                  <a:pt x="434312" y="284840"/>
                </a:moveTo>
                <a:lnTo>
                  <a:pt x="439843" y="296156"/>
                </a:lnTo>
                <a:lnTo>
                  <a:pt x="450723" y="296798"/>
                </a:lnTo>
                <a:lnTo>
                  <a:pt x="444626" y="305942"/>
                </a:lnTo>
                <a:lnTo>
                  <a:pt x="448449" y="305942"/>
                </a:lnTo>
                <a:lnTo>
                  <a:pt x="453771" y="297814"/>
                </a:lnTo>
                <a:lnTo>
                  <a:pt x="434312" y="284840"/>
                </a:lnTo>
                <a:close/>
              </a:path>
              <a:path w="461009" h="310514">
                <a:moveTo>
                  <a:pt x="7111" y="0"/>
                </a:moveTo>
                <a:lnTo>
                  <a:pt x="0" y="10667"/>
                </a:lnTo>
                <a:lnTo>
                  <a:pt x="427170" y="295407"/>
                </a:lnTo>
                <a:lnTo>
                  <a:pt x="439843" y="296156"/>
                </a:lnTo>
                <a:lnTo>
                  <a:pt x="434312" y="284840"/>
                </a:lnTo>
                <a:lnTo>
                  <a:pt x="711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58961" y="3658361"/>
            <a:ext cx="685165" cy="1905000"/>
          </a:xfrm>
          <a:custGeom>
            <a:avLst/>
            <a:gdLst/>
            <a:ahLst/>
            <a:cxnLst/>
            <a:rect l="l" t="t" r="r" b="b"/>
            <a:pathLst>
              <a:path w="685165" h="1905000">
                <a:moveTo>
                  <a:pt x="0" y="1905000"/>
                </a:moveTo>
                <a:lnTo>
                  <a:pt x="685038" y="1905000"/>
                </a:lnTo>
                <a:lnTo>
                  <a:pt x="685038" y="0"/>
                </a:lnTo>
                <a:lnTo>
                  <a:pt x="0" y="0"/>
                </a:lnTo>
                <a:lnTo>
                  <a:pt x="0" y="1905000"/>
                </a:lnTo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58961" y="3658361"/>
            <a:ext cx="685165" cy="1905000"/>
          </a:xfrm>
          <a:custGeom>
            <a:avLst/>
            <a:gdLst/>
            <a:ahLst/>
            <a:cxnLst/>
            <a:rect l="l" t="t" r="r" b="b"/>
            <a:pathLst>
              <a:path w="685165" h="1905000">
                <a:moveTo>
                  <a:pt x="0" y="1905000"/>
                </a:moveTo>
                <a:lnTo>
                  <a:pt x="685037" y="1905000"/>
                </a:lnTo>
              </a:path>
              <a:path w="685165" h="1905000">
                <a:moveTo>
                  <a:pt x="685037" y="0"/>
                </a:moveTo>
                <a:lnTo>
                  <a:pt x="0" y="0"/>
                </a:lnTo>
                <a:lnTo>
                  <a:pt x="0" y="1905000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458961" y="3658361"/>
            <a:ext cx="685165" cy="1905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910" marR="114935" indent="-45720" algn="just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Final Out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353561" y="3429761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304800"/>
                </a:moveTo>
                <a:lnTo>
                  <a:pt x="1371600" y="304800"/>
                </a:lnTo>
                <a:lnTo>
                  <a:pt x="1371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3561" y="3429761"/>
            <a:ext cx="1371600" cy="304800"/>
          </a:xfrm>
          <a:custGeom>
            <a:avLst/>
            <a:gdLst/>
            <a:ahLst/>
            <a:cxnLst/>
            <a:rect l="l" t="t" r="r" b="b"/>
            <a:pathLst>
              <a:path w="1371600" h="304800">
                <a:moveTo>
                  <a:pt x="0" y="304800"/>
                </a:moveTo>
                <a:lnTo>
                  <a:pt x="1371600" y="304800"/>
                </a:lnTo>
                <a:lnTo>
                  <a:pt x="13716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583685" y="3474339"/>
            <a:ext cx="908685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ombiner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29761" y="6020561"/>
            <a:ext cx="1295400" cy="304800"/>
          </a:xfrm>
          <a:prstGeom prst="rect">
            <a:avLst/>
          </a:prstGeom>
          <a:solidFill>
            <a:srgbClr val="FFC000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1770">
              <a:lnSpc>
                <a:spcPct val="100000"/>
              </a:lnSpc>
            </a:pP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ombiner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98422" y="2499486"/>
            <a:ext cx="2211705" cy="669290"/>
          </a:xfrm>
          <a:custGeom>
            <a:avLst/>
            <a:gdLst/>
            <a:ahLst/>
            <a:cxnLst/>
            <a:rect l="l" t="t" r="r" b="b"/>
            <a:pathLst>
              <a:path w="2211704" h="669289">
                <a:moveTo>
                  <a:pt x="2136701" y="30481"/>
                </a:moveTo>
                <a:lnTo>
                  <a:pt x="0" y="656716"/>
                </a:lnTo>
                <a:lnTo>
                  <a:pt x="3556" y="668909"/>
                </a:lnTo>
                <a:lnTo>
                  <a:pt x="2140276" y="42667"/>
                </a:lnTo>
                <a:lnTo>
                  <a:pt x="2136701" y="30481"/>
                </a:lnTo>
                <a:close/>
              </a:path>
              <a:path w="2211704" h="669289">
                <a:moveTo>
                  <a:pt x="2198888" y="26924"/>
                </a:moveTo>
                <a:lnTo>
                  <a:pt x="2148840" y="26924"/>
                </a:lnTo>
                <a:lnTo>
                  <a:pt x="2152395" y="39115"/>
                </a:lnTo>
                <a:lnTo>
                  <a:pt x="2140276" y="42667"/>
                </a:lnTo>
                <a:lnTo>
                  <a:pt x="2149220" y="73151"/>
                </a:lnTo>
                <a:lnTo>
                  <a:pt x="2198888" y="26924"/>
                </a:lnTo>
                <a:close/>
              </a:path>
              <a:path w="2211704" h="669289">
                <a:moveTo>
                  <a:pt x="2148840" y="26924"/>
                </a:moveTo>
                <a:lnTo>
                  <a:pt x="2136701" y="30481"/>
                </a:lnTo>
                <a:lnTo>
                  <a:pt x="2140276" y="42667"/>
                </a:lnTo>
                <a:lnTo>
                  <a:pt x="2152395" y="39115"/>
                </a:lnTo>
                <a:lnTo>
                  <a:pt x="2148840" y="26924"/>
                </a:lnTo>
                <a:close/>
              </a:path>
              <a:path w="2211704" h="669289">
                <a:moveTo>
                  <a:pt x="2127757" y="0"/>
                </a:moveTo>
                <a:lnTo>
                  <a:pt x="2136701" y="30481"/>
                </a:lnTo>
                <a:lnTo>
                  <a:pt x="2148840" y="26924"/>
                </a:lnTo>
                <a:lnTo>
                  <a:pt x="2198888" y="26924"/>
                </a:lnTo>
                <a:lnTo>
                  <a:pt x="2211578" y="15112"/>
                </a:lnTo>
                <a:lnTo>
                  <a:pt x="21277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6644" y="3156966"/>
            <a:ext cx="2137410" cy="1415415"/>
          </a:xfrm>
          <a:custGeom>
            <a:avLst/>
            <a:gdLst/>
            <a:ahLst/>
            <a:cxnLst/>
            <a:rect l="l" t="t" r="r" b="b"/>
            <a:pathLst>
              <a:path w="2137410" h="1415414">
                <a:moveTo>
                  <a:pt x="2070097" y="1378350"/>
                </a:moveTo>
                <a:lnTo>
                  <a:pt x="2052573" y="1404874"/>
                </a:lnTo>
                <a:lnTo>
                  <a:pt x="2137156" y="1415034"/>
                </a:lnTo>
                <a:lnTo>
                  <a:pt x="2120020" y="1385316"/>
                </a:lnTo>
                <a:lnTo>
                  <a:pt x="2080641" y="1385316"/>
                </a:lnTo>
                <a:lnTo>
                  <a:pt x="2070097" y="1378350"/>
                </a:lnTo>
                <a:close/>
              </a:path>
              <a:path w="2137410" h="1415414">
                <a:moveTo>
                  <a:pt x="2077068" y="1367798"/>
                </a:moveTo>
                <a:lnTo>
                  <a:pt x="2070097" y="1378350"/>
                </a:lnTo>
                <a:lnTo>
                  <a:pt x="2080641" y="1385316"/>
                </a:lnTo>
                <a:lnTo>
                  <a:pt x="2087626" y="1374775"/>
                </a:lnTo>
                <a:lnTo>
                  <a:pt x="2077068" y="1367798"/>
                </a:lnTo>
                <a:close/>
              </a:path>
              <a:path w="2137410" h="1415414">
                <a:moveTo>
                  <a:pt x="2094610" y="1341247"/>
                </a:moveTo>
                <a:lnTo>
                  <a:pt x="2077068" y="1367798"/>
                </a:lnTo>
                <a:lnTo>
                  <a:pt x="2087626" y="1374775"/>
                </a:lnTo>
                <a:lnTo>
                  <a:pt x="2080641" y="1385316"/>
                </a:lnTo>
                <a:lnTo>
                  <a:pt x="2120020" y="1385316"/>
                </a:lnTo>
                <a:lnTo>
                  <a:pt x="2094610" y="1341247"/>
                </a:lnTo>
                <a:close/>
              </a:path>
              <a:path w="2137410" h="1415414">
                <a:moveTo>
                  <a:pt x="7112" y="0"/>
                </a:moveTo>
                <a:lnTo>
                  <a:pt x="0" y="10668"/>
                </a:lnTo>
                <a:lnTo>
                  <a:pt x="2070097" y="1378350"/>
                </a:lnTo>
                <a:lnTo>
                  <a:pt x="2077068" y="1367798"/>
                </a:lnTo>
                <a:lnTo>
                  <a:pt x="71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410961" y="1524761"/>
            <a:ext cx="1371600" cy="4800600"/>
          </a:xfrm>
          <a:prstGeom prst="rect">
            <a:avLst/>
          </a:prstGeom>
          <a:solidFill>
            <a:srgbClr val="938953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7320" marR="139065" indent="-1270" algn="ctr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adoop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ame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Sort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fle</a:t>
            </a:r>
            <a:endParaRPr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00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2361" y="153162"/>
            <a:ext cx="64770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97710">
              <a:lnSpc>
                <a:spcPct val="100000"/>
              </a:lnSpc>
            </a:pP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743961" y="4877561"/>
            <a:ext cx="2743200" cy="838200"/>
          </a:xfrm>
          <a:custGeom>
            <a:avLst/>
            <a:gdLst/>
            <a:ahLst/>
            <a:cxnLst/>
            <a:rect l="l" t="t" r="r" b="b"/>
            <a:pathLst>
              <a:path w="2743200" h="838200">
                <a:moveTo>
                  <a:pt x="0" y="838200"/>
                </a:moveTo>
                <a:lnTo>
                  <a:pt x="2743200" y="838200"/>
                </a:lnTo>
                <a:lnTo>
                  <a:pt x="2743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43961" y="4877561"/>
            <a:ext cx="2743200" cy="838200"/>
          </a:xfrm>
          <a:custGeom>
            <a:avLst/>
            <a:gdLst/>
            <a:ahLst/>
            <a:cxnLst/>
            <a:rect l="l" t="t" r="r" b="b"/>
            <a:pathLst>
              <a:path w="2743200" h="838200">
                <a:moveTo>
                  <a:pt x="0" y="838200"/>
                </a:moveTo>
                <a:lnTo>
                  <a:pt x="2743200" y="838200"/>
                </a:lnTo>
                <a:lnTo>
                  <a:pt x="2743200" y="0"/>
                </a:lnTo>
                <a:lnTo>
                  <a:pt x="0" y="0"/>
                </a:lnTo>
                <a:lnTo>
                  <a:pt x="0" y="8382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29761" y="57157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29761" y="57157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35502" y="4947665"/>
            <a:ext cx="956944" cy="948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this,[1,1,1,1]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s,[1,1,1]</a:t>
            </a:r>
            <a:endParaRPr sz="1200">
              <a:latin typeface="Calibri"/>
              <a:cs typeface="Calibri"/>
            </a:endParaRPr>
          </a:p>
          <a:p>
            <a:pPr marL="12700" marR="5080" indent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……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,[1,1,1]</a:t>
            </a:r>
            <a:endParaRPr sz="1200">
              <a:latin typeface="Calibri"/>
              <a:cs typeface="Calibri"/>
            </a:endParaRPr>
          </a:p>
          <a:p>
            <a:pPr marL="15113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00961" y="4572761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599" y="228600"/>
                </a:lnTo>
                <a:lnTo>
                  <a:pt x="594359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00961" y="4572761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599" y="228600"/>
                </a:lnTo>
                <a:lnTo>
                  <a:pt x="594359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81761" y="2515361"/>
            <a:ext cx="1437640" cy="1981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marL="288290" marR="282575" indent="-63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elop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67761" y="2439161"/>
            <a:ext cx="1371600" cy="20574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lass,1)</a:t>
            </a:r>
            <a:endParaRPr sz="1200">
              <a:latin typeface="Calibri"/>
              <a:cs typeface="Calibri"/>
            </a:endParaRPr>
          </a:p>
          <a:p>
            <a:pPr marL="288925" marR="281940" indent="-190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(is,1) (p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6809" y="2486405"/>
            <a:ext cx="1445260" cy="178181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5755" marR="31750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(lear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63561" y="2486405"/>
            <a:ext cx="1295400" cy="178181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7495" marR="269240" indent="762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(lear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769870" y="4579620"/>
            <a:ext cx="360552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SHUFFL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53561" y="5944360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is,4)</a:t>
            </a:r>
            <a:endParaRPr sz="1200">
              <a:latin typeface="Calibri"/>
              <a:cs typeface="Calibri"/>
            </a:endParaRPr>
          </a:p>
          <a:p>
            <a:pPr marL="3492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(is,3)</a:t>
            </a:r>
            <a:endParaRPr sz="1200">
              <a:latin typeface="Calibri"/>
              <a:cs typeface="Calibri"/>
            </a:endParaRPr>
          </a:p>
          <a:p>
            <a:pPr marL="322580" marR="317500" indent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…..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,3)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81940" y="1092708"/>
          <a:ext cx="1752599" cy="1287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068"/>
                <a:gridCol w="457200"/>
                <a:gridCol w="533400"/>
                <a:gridCol w="228600"/>
                <a:gridCol w="370331"/>
              </a:tblGrid>
              <a:tr h="190500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eloper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aining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MR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377439" y="1074419"/>
          <a:ext cx="1904998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568"/>
                <a:gridCol w="332231"/>
                <a:gridCol w="533400"/>
                <a:gridCol w="353567"/>
                <a:gridCol w="332232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7470" marR="1066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lass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4625340" y="1074419"/>
          <a:ext cx="1981199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667"/>
                <a:gridCol w="342900"/>
                <a:gridCol w="533400"/>
                <a:gridCol w="342900"/>
                <a:gridCol w="370332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740" marR="547370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 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 lear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922007" y="1074419"/>
          <a:ext cx="1981199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431292"/>
                <a:gridCol w="533400"/>
                <a:gridCol w="254507"/>
                <a:gridCol w="457200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4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2361" y="153162"/>
            <a:ext cx="64770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97710">
              <a:lnSpc>
                <a:spcPct val="100000"/>
              </a:lnSpc>
            </a:pPr>
            <a:r>
              <a:rPr sz="1800" spc="-10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Cou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og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761" y="2515361"/>
            <a:ext cx="1437640" cy="1981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marL="288290" marR="282575" indent="-63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(D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elop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7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43961" y="6096761"/>
            <a:ext cx="3162300" cy="761365"/>
          </a:xfrm>
          <a:custGeom>
            <a:avLst/>
            <a:gdLst/>
            <a:ahLst/>
            <a:cxnLst/>
            <a:rect l="l" t="t" r="r" b="b"/>
            <a:pathLst>
              <a:path w="3162300" h="761365">
                <a:moveTo>
                  <a:pt x="3162300" y="761238"/>
                </a:moveTo>
                <a:lnTo>
                  <a:pt x="3162300" y="0"/>
                </a:lnTo>
                <a:lnTo>
                  <a:pt x="0" y="0"/>
                </a:lnTo>
                <a:lnTo>
                  <a:pt x="0" y="761238"/>
                </a:lnTo>
                <a:lnTo>
                  <a:pt x="3162300" y="761238"/>
                </a:lnTo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43961" y="6096761"/>
            <a:ext cx="3162300" cy="761365"/>
          </a:xfrm>
          <a:custGeom>
            <a:avLst/>
            <a:gdLst/>
            <a:ahLst/>
            <a:cxnLst/>
            <a:rect l="l" t="t" r="r" b="b"/>
            <a:pathLst>
              <a:path w="3162300" h="761365">
                <a:moveTo>
                  <a:pt x="3162300" y="761236"/>
                </a:moveTo>
                <a:lnTo>
                  <a:pt x="3162300" y="0"/>
                </a:lnTo>
                <a:lnTo>
                  <a:pt x="0" y="0"/>
                </a:lnTo>
                <a:lnTo>
                  <a:pt x="0" y="761236"/>
                </a:lnTo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45814" y="6129020"/>
            <a:ext cx="956944" cy="727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this,[2,2]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s,[2,1]</a:t>
            </a:r>
            <a:endParaRPr sz="1200">
              <a:latin typeface="Calibri"/>
              <a:cs typeface="Calibri"/>
            </a:endParaRPr>
          </a:p>
          <a:p>
            <a:pPr marL="12700" marR="5080" indent="190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……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,[1,1,1]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11046" y="5842253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600" y="228600"/>
                </a:lnTo>
                <a:lnTo>
                  <a:pt x="5943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11046" y="5842253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600" y="228600"/>
                </a:lnTo>
                <a:lnTo>
                  <a:pt x="59436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667761" y="2439161"/>
            <a:ext cx="1371600" cy="20574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lass,1)</a:t>
            </a:r>
            <a:endParaRPr sz="1200">
              <a:latin typeface="Calibri"/>
              <a:cs typeface="Calibri"/>
            </a:endParaRPr>
          </a:p>
          <a:p>
            <a:pPr marL="288925" marR="281940" indent="-190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(is,1) (p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act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al,1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(b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se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6809" y="2486405"/>
            <a:ext cx="1445260" cy="178181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25755" marR="31750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el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(lear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3561" y="2486405"/>
            <a:ext cx="1295400" cy="178181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7495" marR="269240" indent="762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 (lear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ing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80461" y="5849061"/>
            <a:ext cx="3605529" cy="2540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TING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SHUFFL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HA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1490" y="46489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199" y="152400"/>
                </a:lnTo>
                <a:lnTo>
                  <a:pt x="12191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1490" y="46489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199" y="152400"/>
                </a:lnTo>
                <a:lnTo>
                  <a:pt x="12191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54176" y="4650485"/>
            <a:ext cx="6915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mbin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8234" y="4891278"/>
            <a:ext cx="1470660" cy="824865"/>
          </a:xfrm>
          <a:prstGeom prst="rect">
            <a:avLst/>
          </a:prstGeom>
          <a:solidFill>
            <a:srgbClr val="4F81BC"/>
          </a:solidFill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is,2)</a:t>
            </a:r>
            <a:endParaRPr sz="1200">
              <a:latin typeface="Calibri"/>
              <a:cs typeface="Calibri"/>
            </a:endParaRPr>
          </a:p>
          <a:p>
            <a:pPr marL="372745" marR="36639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(is,2) 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….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00350" y="46489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00350" y="46489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063367" y="4650485"/>
            <a:ext cx="6915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Co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mbin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657094" y="4891278"/>
            <a:ext cx="1470660" cy="824865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is,2)</a:t>
            </a:r>
            <a:endParaRPr sz="120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lass,2)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(is,1)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….</a:t>
            </a:r>
            <a:endParaRPr sz="1200">
              <a:latin typeface="Calibri"/>
              <a:cs typeface="Calibri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81940" y="1092708"/>
          <a:ext cx="1752599" cy="12877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068"/>
                <a:gridCol w="457200"/>
                <a:gridCol w="533400"/>
                <a:gridCol w="228600"/>
                <a:gridCol w="370331"/>
              </a:tblGrid>
              <a:tr h="190500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eloper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aining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 MR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2377439" y="1074419"/>
          <a:ext cx="1904998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3568"/>
                <a:gridCol w="332231"/>
                <a:gridCol w="533400"/>
                <a:gridCol w="353567"/>
                <a:gridCol w="332232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B2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7470" marR="10668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lass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2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2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acti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base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 </a:t>
                      </a: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lass.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4625340" y="1074419"/>
          <a:ext cx="1981199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667"/>
                <a:gridCol w="342900"/>
                <a:gridCol w="533400"/>
                <a:gridCol w="342900"/>
                <a:gridCol w="370332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B3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740" marR="547370">
                        <a:lnSpc>
                          <a:spcPct val="100000"/>
                        </a:lnSpc>
                      </a:pPr>
                      <a:r>
                        <a:rPr sz="1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me</a:t>
                      </a:r>
                      <a:r>
                        <a:rPr sz="1200" spc="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   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 lear</a:t>
                      </a:r>
                      <a:r>
                        <a:rPr sz="12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6922007" y="1074419"/>
          <a:ext cx="1981199" cy="13060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"/>
                <a:gridCol w="431292"/>
                <a:gridCol w="533400"/>
                <a:gridCol w="254507"/>
                <a:gridCol w="457200"/>
              </a:tblGrid>
              <a:tr h="208787"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B4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 gridSpan="2"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B w="25908">
                      <a:solidFill>
                        <a:srgbClr val="385D8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914400">
                <a:tc gridSpan="5"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</a:t>
                      </a:r>
                      <a:r>
                        <a:rPr sz="12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learning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4F81B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2400"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290"/>
                        </a:lnSpc>
                      </a:pPr>
                      <a:r>
                        <a:rPr sz="1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MAP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R w="25908">
                      <a:solidFill>
                        <a:srgbClr val="385D89"/>
                      </a:solidFill>
                      <a:prstDash val="solid"/>
                    </a:lnR>
                    <a:lnT w="25908">
                      <a:solidFill>
                        <a:srgbClr val="385D89"/>
                      </a:solidFill>
                      <a:prstDash val="solid"/>
                    </a:lnT>
                    <a:lnB w="25908">
                      <a:solidFill>
                        <a:srgbClr val="385D89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25908">
                      <a:solidFill>
                        <a:srgbClr val="385D89"/>
                      </a:solidFill>
                      <a:prstDash val="solid"/>
                    </a:lnL>
                    <a:lnT w="25908">
                      <a:solidFill>
                        <a:srgbClr val="385D89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442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2762" y="153162"/>
            <a:ext cx="64770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39289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Ci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em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tu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962" y="1143761"/>
            <a:ext cx="1524000" cy="1524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7190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20</a:t>
            </a:r>
            <a:endParaRPr sz="1200">
              <a:latin typeface="Calibri"/>
              <a:cs typeface="Calibri"/>
            </a:endParaRPr>
          </a:p>
          <a:p>
            <a:pPr marR="29845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1200">
              <a:latin typeface="Calibri"/>
              <a:cs typeface="Calibri"/>
            </a:endParaRPr>
          </a:p>
          <a:p>
            <a:pPr marR="29209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 22</a:t>
            </a:r>
            <a:endParaRPr sz="1200">
              <a:latin typeface="Calibri"/>
              <a:cs typeface="Calibri"/>
            </a:endParaRPr>
          </a:p>
          <a:p>
            <a:pPr marR="31115"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  <a:p>
            <a:pPr marR="30480" algn="ctr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4</a:t>
            </a:r>
            <a:endParaRPr sz="1200">
              <a:latin typeface="Calibri"/>
              <a:cs typeface="Calibri"/>
            </a:endParaRPr>
          </a:p>
          <a:p>
            <a:pPr marR="31115"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6761" y="1143761"/>
            <a:ext cx="1524000" cy="1524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28575" algn="ctr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12</a:t>
            </a:r>
            <a:endParaRPr sz="120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27</a:t>
            </a:r>
            <a:endParaRPr sz="1200">
              <a:latin typeface="Calibri"/>
              <a:cs typeface="Calibri"/>
            </a:endParaRPr>
          </a:p>
          <a:p>
            <a:pPr marL="39878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Whi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9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37</a:t>
            </a:r>
            <a:endParaRPr sz="1200">
              <a:latin typeface="Calibri"/>
              <a:cs typeface="Calibri"/>
            </a:endParaRPr>
          </a:p>
          <a:p>
            <a:pPr marL="394335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18</a:t>
            </a:r>
            <a:endParaRPr sz="1200">
              <a:latin typeface="Calibri"/>
              <a:cs typeface="Calibri"/>
            </a:endParaRPr>
          </a:p>
          <a:p>
            <a:pPr marR="30480"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5561" y="1143761"/>
            <a:ext cx="1524000" cy="1524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77825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20</a:t>
            </a:r>
            <a:endParaRPr sz="1200">
              <a:latin typeface="Calibri"/>
              <a:cs typeface="Calibri"/>
            </a:endParaRPr>
          </a:p>
          <a:p>
            <a:pPr marL="398780" algn="just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  <a:p>
            <a:pPr marR="27940" algn="ctr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ork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 33</a:t>
            </a:r>
            <a:endParaRPr sz="1200">
              <a:latin typeface="Calibri"/>
              <a:cs typeface="Calibri"/>
            </a:endParaRPr>
          </a:p>
          <a:p>
            <a:pPr marL="394335" marR="422909" indent="60960" algn="just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38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,32 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  <a:p>
            <a:pPr marL="340995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4361" y="1143761"/>
            <a:ext cx="1524000" cy="15240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29209"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  <a:p>
            <a:pPr marR="29209"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30</a:t>
            </a:r>
            <a:endParaRPr sz="1200">
              <a:latin typeface="Calibri"/>
              <a:cs typeface="Calibri"/>
            </a:endParaRPr>
          </a:p>
          <a:p>
            <a:pPr marR="28575" algn="ctr">
              <a:lnSpc>
                <a:spcPct val="100000"/>
              </a:lnSpc>
            </a:pP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31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200">
              <a:latin typeface="Calibri"/>
              <a:cs typeface="Calibri"/>
            </a:endParaRPr>
          </a:p>
          <a:p>
            <a:pPr marR="27305" algn="ctr">
              <a:lnSpc>
                <a:spcPct val="100000"/>
              </a:lnSpc>
            </a:pPr>
            <a:r>
              <a:rPr sz="1200" spc="-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22</a:t>
            </a:r>
            <a:endParaRPr sz="1200">
              <a:latin typeface="Calibri"/>
              <a:cs typeface="Calibri"/>
            </a:endParaRPr>
          </a:p>
          <a:p>
            <a:pPr marL="39941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Whit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200" spc="-1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362" y="3048761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178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2961" y="3048761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1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4290"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15561" y="3048761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4925"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3020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20561" y="3048761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4925"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4925"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3655"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43961" y="4344161"/>
            <a:ext cx="2667000" cy="9144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58293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[20,18,32,2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])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[25,27,20,1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])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[22,32,33,2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])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[33,37,38,3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])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86562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6562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132738" y="2821051"/>
            <a:ext cx="323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5153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153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961894" y="2821051"/>
            <a:ext cx="323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1917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917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638547" y="2821051"/>
            <a:ext cx="323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967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199" y="152400"/>
                </a:lnTo>
                <a:lnTo>
                  <a:pt x="12191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096761" y="28201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199" y="152400"/>
                </a:lnTo>
                <a:lnTo>
                  <a:pt x="12191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543802" y="2821051"/>
            <a:ext cx="32385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429761" y="53347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29761" y="5334761"/>
            <a:ext cx="1219200" cy="152400"/>
          </a:xfrm>
          <a:custGeom>
            <a:avLst/>
            <a:gdLst/>
            <a:ahLst/>
            <a:cxnLst/>
            <a:rect l="l" t="t" r="r" b="b"/>
            <a:pathLst>
              <a:path w="1219200" h="152400">
                <a:moveTo>
                  <a:pt x="0" y="152400"/>
                </a:moveTo>
                <a:lnTo>
                  <a:pt x="1219200" y="152400"/>
                </a:lnTo>
                <a:lnTo>
                  <a:pt x="12192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774185" y="5336285"/>
            <a:ext cx="52959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RED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1361" y="4039361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599" y="228600"/>
                </a:lnTo>
                <a:lnTo>
                  <a:pt x="594359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solidFill>
            <a:srgbClr val="49452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91361" y="4039361"/>
            <a:ext cx="5943600" cy="228600"/>
          </a:xfrm>
          <a:custGeom>
            <a:avLst/>
            <a:gdLst/>
            <a:ahLst/>
            <a:cxnLst/>
            <a:rect l="l" t="t" r="r" b="b"/>
            <a:pathLst>
              <a:path w="5943600" h="228600">
                <a:moveTo>
                  <a:pt x="0" y="228600"/>
                </a:moveTo>
                <a:lnTo>
                  <a:pt x="5943599" y="228600"/>
                </a:lnTo>
                <a:lnTo>
                  <a:pt x="5943599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59889" y="4045610"/>
            <a:ext cx="3606800" cy="25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UFFLING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AD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29761" y="5639561"/>
            <a:ext cx="1371600" cy="838200"/>
          </a:xfrm>
          <a:prstGeom prst="rect">
            <a:avLst/>
          </a:prstGeom>
          <a:solidFill>
            <a:srgbClr val="4F81BC"/>
          </a:solidFill>
          <a:ln w="25908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72415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34290"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(W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hitb</a:t>
            </a:r>
            <a:r>
              <a:rPr sz="1200" spc="-11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(N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ew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1200" spc="-1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(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e,</a:t>
            </a:r>
            <a:r>
              <a:rPr sz="1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r>
              <a:rPr sz="1200" spc="-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693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5883" y="1740747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lnSpc>
                <a:spcPts val="1785"/>
              </a:lnSpc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Cou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54"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opics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5" dirty="0">
                <a:hlinkClick r:id="rId3"/>
              </a:rPr>
              <a:t>w</a:t>
            </a:r>
            <a:r>
              <a:rPr spc="-10" dirty="0">
                <a:hlinkClick r:id="rId3"/>
              </a:rPr>
              <a:t>.edur</a:t>
            </a:r>
            <a:r>
              <a:rPr spc="-5" dirty="0">
                <a:hlinkClick r:id="rId3"/>
              </a:rPr>
              <a:t>eka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in/hadoop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083" y="1947911"/>
            <a:ext cx="1775460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Understanding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Big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Hadoo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Archite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ture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5883" y="2490047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3083" y="2709911"/>
            <a:ext cx="2123440" cy="502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Hadoo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Cluster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Con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igurati</a:t>
            </a:r>
            <a:r>
              <a:rPr sz="11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Lo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ding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Tec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niqu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Hado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op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Pro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je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Envir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nm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nt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883" y="3389461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084" y="3609325"/>
            <a:ext cx="25990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doo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p Ma</a:t>
            </a: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-Reduce</a:t>
            </a:r>
            <a:r>
              <a:rPr sz="1100" b="1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ramework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Program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ming</a:t>
            </a:r>
            <a:r>
              <a:rPr sz="1100" b="1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100" b="1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Ma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b="1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Reduce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5883" y="4120981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3084" y="4340845"/>
            <a:ext cx="2021839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Advan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Ma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-Reduce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MR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Unit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Testing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ramework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5883" y="4852291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500" b="1" spc="-5" dirty="0">
                <a:solidFill>
                  <a:srgbClr val="006FC0"/>
                </a:solidFill>
                <a:latin typeface="Tahoma"/>
                <a:cs typeface="Tahoma"/>
              </a:rPr>
              <a:t>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3084" y="5072619"/>
            <a:ext cx="178244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Analytics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Using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Pig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Understanding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Pig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Latin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0994" y="1728047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6235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08447" y="1947911"/>
            <a:ext cx="1771014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Analytics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Using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ive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Understanding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HIV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Q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50994" y="2459567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6235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08448" y="2679431"/>
            <a:ext cx="214058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Advan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ive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NoSQ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Database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BASE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50994" y="3191341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6235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8448" y="3411205"/>
            <a:ext cx="1443355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Advan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BASE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Zookeepe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Service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50994" y="3922861"/>
            <a:ext cx="12458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6235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8448" y="4142725"/>
            <a:ext cx="2034539" cy="3352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Hadoo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2.0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–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Ne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Fe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atures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Programmi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100" spc="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MRv2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50995" y="4654381"/>
            <a:ext cx="13671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6235" algn="l"/>
              </a:tabLst>
            </a:pPr>
            <a:r>
              <a:rPr sz="1500" b="1" dirty="0">
                <a:solidFill>
                  <a:srgbClr val="006FC0"/>
                </a:solidFill>
                <a:latin typeface="Tahoma"/>
                <a:cs typeface="Tahoma"/>
              </a:rPr>
              <a:t>Modu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r>
              <a:rPr sz="15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b="1" spc="-10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108447" y="4874036"/>
            <a:ext cx="2367280" cy="503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Ap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z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ie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Real World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Dataset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 and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Analysis</a:t>
            </a:r>
            <a:endParaRPr sz="1100">
              <a:latin typeface="Tahoma"/>
              <a:cs typeface="Tahoma"/>
            </a:endParaRPr>
          </a:p>
          <a:p>
            <a:pPr marL="298450" indent="-285750">
              <a:buClr>
                <a:srgbClr val="252525"/>
              </a:buClr>
              <a:buFont typeface="Wingdings"/>
              <a:buChar char=""/>
              <a:tabLst>
                <a:tab pos="298450" algn="l"/>
              </a:tabLst>
            </a:pP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Projec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Discus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sion</a:t>
            </a:r>
            <a:endParaRPr sz="1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5373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0932" y="2068830"/>
            <a:ext cx="2839212" cy="36614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12748" y="2082545"/>
            <a:ext cx="2735579" cy="35577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709" y="1677063"/>
            <a:ext cx="454342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u="heavy" spc="-15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ftp://ft</a:t>
            </a:r>
            <a:r>
              <a:rPr sz="1400" u="heavy" spc="-25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p</a:t>
            </a:r>
            <a:r>
              <a:rPr sz="1400" u="heavy" spc="-10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.ncdc.noaa.gov/pub/data/uscrn/produ</a:t>
            </a:r>
            <a:r>
              <a:rPr sz="1400" u="heavy" spc="-15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cts/d</a:t>
            </a:r>
            <a:r>
              <a:rPr sz="1400" u="heavy" spc="-5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aily</a:t>
            </a:r>
            <a:r>
              <a:rPr sz="1400" u="heavy" spc="-10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0</a:t>
            </a:r>
            <a:r>
              <a:rPr sz="1400" u="heavy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1</a:t>
            </a:r>
            <a:r>
              <a:rPr sz="1400" u="heavy" spc="-10" dirty="0">
                <a:solidFill>
                  <a:srgbClr val="00AFEF"/>
                </a:solidFill>
                <a:latin typeface="Tahoma"/>
                <a:cs typeface="Tahoma"/>
                <a:hlinkClick r:id="rId5"/>
              </a:rPr>
              <a:t>/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23409" y="2068829"/>
            <a:ext cx="2984754" cy="37109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75226" y="2082546"/>
            <a:ext cx="2881122" cy="36073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25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50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ther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D</a:t>
            </a:r>
            <a:r>
              <a:rPr spc="-45" dirty="0">
                <a:latin typeface="Calibri"/>
                <a:cs typeface="Calibri"/>
              </a:rPr>
              <a:t>at</a:t>
            </a:r>
            <a:r>
              <a:rPr spc="-15" dirty="0">
                <a:latin typeface="Calibri"/>
                <a:cs typeface="Calibri"/>
              </a:rPr>
              <a:t>a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5" dirty="0">
                <a:hlinkClick r:id="rId8"/>
              </a:rPr>
              <a:t>w</a:t>
            </a:r>
            <a:r>
              <a:rPr spc="-10" dirty="0">
                <a:hlinkClick r:id="rId8"/>
              </a:rPr>
              <a:t>.edur</a:t>
            </a:r>
            <a:r>
              <a:rPr spc="-5" dirty="0">
                <a:hlinkClick r:id="rId8"/>
              </a:rPr>
              <a:t>eka</a:t>
            </a:r>
            <a:r>
              <a:rPr dirty="0">
                <a:hlinkClick r:id="rId8"/>
              </a:rPr>
              <a:t>.</a:t>
            </a:r>
            <a:r>
              <a:rPr spc="-10" dirty="0">
                <a:hlinkClick r:id="rId8"/>
              </a:rPr>
              <a:t>in/hadoop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109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9939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1" y="2362200"/>
            <a:ext cx="4707255" cy="2101850"/>
          </a:xfrm>
          <a:custGeom>
            <a:avLst/>
            <a:gdLst/>
            <a:ahLst/>
            <a:cxnLst/>
            <a:rect l="l" t="t" r="r" b="b"/>
            <a:pathLst>
              <a:path w="4707255" h="2101850">
                <a:moveTo>
                  <a:pt x="0" y="2101596"/>
                </a:moveTo>
                <a:lnTo>
                  <a:pt x="4706874" y="2101596"/>
                </a:lnTo>
                <a:lnTo>
                  <a:pt x="4706874" y="0"/>
                </a:lnTo>
                <a:lnTo>
                  <a:pt x="0" y="0"/>
                </a:lnTo>
                <a:lnTo>
                  <a:pt x="0" y="21015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78679" y="2873502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828" y="2949701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1973" y="2656332"/>
            <a:ext cx="1040892" cy="154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4833" y="3170682"/>
            <a:ext cx="995172" cy="5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7120" y="2681477"/>
            <a:ext cx="937259" cy="1439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693" y="3289302"/>
            <a:ext cx="6426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esu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endParaRPr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85559" y="2430780"/>
            <a:ext cx="625602" cy="1910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5665" y="2542032"/>
            <a:ext cx="485393" cy="1749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0705" y="2455925"/>
            <a:ext cx="521970" cy="1806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0283" y="2648474"/>
            <a:ext cx="16383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" algn="just"/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R E D U C 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58059" y="2519553"/>
            <a:ext cx="935355" cy="272415"/>
          </a:xfrm>
          <a:custGeom>
            <a:avLst/>
            <a:gdLst/>
            <a:ahLst/>
            <a:cxnLst/>
            <a:rect l="l" t="t" r="r" b="b"/>
            <a:pathLst>
              <a:path w="935354" h="272414">
                <a:moveTo>
                  <a:pt x="0" y="272034"/>
                </a:moveTo>
                <a:lnTo>
                  <a:pt x="934973" y="272034"/>
                </a:lnTo>
                <a:lnTo>
                  <a:pt x="934973" y="0"/>
                </a:lnTo>
                <a:lnTo>
                  <a:pt x="0" y="0"/>
                </a:lnTo>
                <a:lnTo>
                  <a:pt x="0" y="272034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8059" y="2879980"/>
            <a:ext cx="935355" cy="269875"/>
          </a:xfrm>
          <a:custGeom>
            <a:avLst/>
            <a:gdLst/>
            <a:ahLst/>
            <a:cxnLst/>
            <a:rect l="l" t="t" r="r" b="b"/>
            <a:pathLst>
              <a:path w="935354" h="269875">
                <a:moveTo>
                  <a:pt x="0" y="269748"/>
                </a:moveTo>
                <a:lnTo>
                  <a:pt x="934973" y="269748"/>
                </a:lnTo>
                <a:lnTo>
                  <a:pt x="934973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059" y="3240405"/>
            <a:ext cx="935355" cy="269875"/>
          </a:xfrm>
          <a:custGeom>
            <a:avLst/>
            <a:gdLst/>
            <a:ahLst/>
            <a:cxnLst/>
            <a:rect l="l" t="t" r="r" b="b"/>
            <a:pathLst>
              <a:path w="935354" h="269875">
                <a:moveTo>
                  <a:pt x="0" y="269748"/>
                </a:moveTo>
                <a:lnTo>
                  <a:pt x="934973" y="269748"/>
                </a:lnTo>
                <a:lnTo>
                  <a:pt x="934973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8059" y="3977258"/>
            <a:ext cx="935355" cy="271780"/>
          </a:xfrm>
          <a:custGeom>
            <a:avLst/>
            <a:gdLst/>
            <a:ahLst/>
            <a:cxnLst/>
            <a:rect l="l" t="t" r="r" b="b"/>
            <a:pathLst>
              <a:path w="935354" h="271779">
                <a:moveTo>
                  <a:pt x="0" y="271271"/>
                </a:moveTo>
                <a:lnTo>
                  <a:pt x="934973" y="271271"/>
                </a:lnTo>
                <a:lnTo>
                  <a:pt x="934973" y="0"/>
                </a:lnTo>
                <a:lnTo>
                  <a:pt x="0" y="0"/>
                </a:lnTo>
                <a:lnTo>
                  <a:pt x="0" y="271271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6657" y="2635377"/>
            <a:ext cx="900430" cy="1530985"/>
          </a:xfrm>
          <a:custGeom>
            <a:avLst/>
            <a:gdLst/>
            <a:ahLst/>
            <a:cxnLst/>
            <a:rect l="l" t="t" r="r" b="b"/>
            <a:pathLst>
              <a:path w="900429" h="1530985">
                <a:moveTo>
                  <a:pt x="0" y="1530858"/>
                </a:moveTo>
                <a:lnTo>
                  <a:pt x="899922" y="1530858"/>
                </a:lnTo>
                <a:lnTo>
                  <a:pt x="899922" y="0"/>
                </a:lnTo>
                <a:lnTo>
                  <a:pt x="0" y="0"/>
                </a:lnTo>
                <a:lnTo>
                  <a:pt x="0" y="153085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872" y="3028188"/>
            <a:ext cx="1233677" cy="785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8541" y="3113532"/>
            <a:ext cx="1179576" cy="669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3021" y="3049523"/>
            <a:ext cx="1151381" cy="703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34179" y="3205127"/>
            <a:ext cx="9099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artitioning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1621" y="3418487"/>
            <a:ext cx="6940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Fun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67305" y="3267456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8455" y="334365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5" h="114300">
                <a:moveTo>
                  <a:pt x="319023" y="0"/>
                </a:moveTo>
                <a:lnTo>
                  <a:pt x="319023" y="114300"/>
                </a:lnTo>
                <a:lnTo>
                  <a:pt x="395223" y="76200"/>
                </a:lnTo>
                <a:lnTo>
                  <a:pt x="338073" y="76200"/>
                </a:lnTo>
                <a:lnTo>
                  <a:pt x="338073" y="38100"/>
                </a:lnTo>
                <a:lnTo>
                  <a:pt x="395223" y="38100"/>
                </a:lnTo>
                <a:lnTo>
                  <a:pt x="319023" y="0"/>
                </a:lnTo>
                <a:close/>
              </a:path>
              <a:path w="433705" h="114300">
                <a:moveTo>
                  <a:pt x="31902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3" y="76200"/>
                </a:lnTo>
                <a:lnTo>
                  <a:pt x="319023" y="38100"/>
                </a:lnTo>
                <a:close/>
              </a:path>
              <a:path w="433705" h="114300">
                <a:moveTo>
                  <a:pt x="395223" y="38100"/>
                </a:moveTo>
                <a:lnTo>
                  <a:pt x="338073" y="38100"/>
                </a:lnTo>
                <a:lnTo>
                  <a:pt x="338073" y="76200"/>
                </a:lnTo>
                <a:lnTo>
                  <a:pt x="395223" y="76200"/>
                </a:lnTo>
                <a:lnTo>
                  <a:pt x="433323" y="57150"/>
                </a:lnTo>
                <a:lnTo>
                  <a:pt x="395223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1503" y="2524505"/>
            <a:ext cx="629412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92652" y="260070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1503" y="2873502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2652" y="2949701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1503" y="3241549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92652" y="3317748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59629" y="2520696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00779" y="259689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9629" y="3970021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00779" y="404622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1503" y="3970021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92652" y="404622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152394" y="3566939"/>
            <a:ext cx="14097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500" b="1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91529" y="3225546"/>
            <a:ext cx="630935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32677" y="330174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158" y="2224277"/>
            <a:ext cx="1405128" cy="2407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7468" y="2789682"/>
            <a:ext cx="1015745" cy="13609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8303" y="2249424"/>
            <a:ext cx="1301496" cy="2303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57553" y="2932278"/>
            <a:ext cx="60198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780" algn="just"/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ery 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ig 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1951" y="2430780"/>
            <a:ext cx="626363" cy="19103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3380" y="2801873"/>
            <a:ext cx="604265" cy="1246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7097" y="2455925"/>
            <a:ext cx="522731" cy="1806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348227" y="2932162"/>
            <a:ext cx="22097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5080" indent="-21590" algn="just"/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M A 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78679" y="3241549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19828" y="3317748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14" dirty="0">
                <a:latin typeface="Calibri"/>
                <a:cs typeface="Calibri"/>
              </a:rPr>
              <a:t>W</a:t>
            </a:r>
            <a:r>
              <a:rPr spc="-6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y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0"/>
              </a:rPr>
              <a:t>ww</a:t>
            </a:r>
            <a:r>
              <a:rPr spc="-45" dirty="0">
                <a:hlinkClick r:id="rId20"/>
              </a:rPr>
              <a:t>w</a:t>
            </a:r>
            <a:r>
              <a:rPr spc="-10" dirty="0">
                <a:hlinkClick r:id="rId20"/>
              </a:rPr>
              <a:t>.edur</a:t>
            </a:r>
            <a:r>
              <a:rPr spc="-5" dirty="0">
                <a:hlinkClick r:id="rId20"/>
              </a:rPr>
              <a:t>eka</a:t>
            </a:r>
            <a:r>
              <a:rPr dirty="0">
                <a:hlinkClick r:id="rId20"/>
              </a:rPr>
              <a:t>.</a:t>
            </a:r>
            <a:r>
              <a:rPr spc="-10" dirty="0">
                <a:hlinkClick r:id="rId20"/>
              </a:rPr>
              <a:t>in/hadoop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97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240" y="5020056"/>
            <a:ext cx="1130808" cy="980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5434" y="3389757"/>
            <a:ext cx="1058417" cy="595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5434" y="3488945"/>
            <a:ext cx="1058545" cy="99695"/>
          </a:xfrm>
          <a:custGeom>
            <a:avLst/>
            <a:gdLst/>
            <a:ahLst/>
            <a:cxnLst/>
            <a:rect l="l" t="t" r="r" b="b"/>
            <a:pathLst>
              <a:path w="1058545" h="99694">
                <a:moveTo>
                  <a:pt x="1058417" y="0"/>
                </a:moveTo>
                <a:lnTo>
                  <a:pt x="1031434" y="31334"/>
                </a:lnTo>
                <a:lnTo>
                  <a:pt x="979119" y="52228"/>
                </a:lnTo>
                <a:lnTo>
                  <a:pt x="931012" y="64532"/>
                </a:lnTo>
                <a:lnTo>
                  <a:pt x="873593" y="75296"/>
                </a:lnTo>
                <a:lnTo>
                  <a:pt x="807952" y="84316"/>
                </a:lnTo>
                <a:lnTo>
                  <a:pt x="735181" y="91386"/>
                </a:lnTo>
                <a:lnTo>
                  <a:pt x="696461" y="94126"/>
                </a:lnTo>
                <a:lnTo>
                  <a:pt x="656368" y="96301"/>
                </a:lnTo>
                <a:lnTo>
                  <a:pt x="615038" y="97887"/>
                </a:lnTo>
                <a:lnTo>
                  <a:pt x="572605" y="98857"/>
                </a:lnTo>
                <a:lnTo>
                  <a:pt x="529208" y="99187"/>
                </a:lnTo>
                <a:lnTo>
                  <a:pt x="485812" y="98857"/>
                </a:lnTo>
                <a:lnTo>
                  <a:pt x="443379" y="97887"/>
                </a:lnTo>
                <a:lnTo>
                  <a:pt x="402049" y="96301"/>
                </a:lnTo>
                <a:lnTo>
                  <a:pt x="361956" y="94126"/>
                </a:lnTo>
                <a:lnTo>
                  <a:pt x="323236" y="91386"/>
                </a:lnTo>
                <a:lnTo>
                  <a:pt x="250465" y="84316"/>
                </a:lnTo>
                <a:lnTo>
                  <a:pt x="184824" y="75296"/>
                </a:lnTo>
                <a:lnTo>
                  <a:pt x="127405" y="64532"/>
                </a:lnTo>
                <a:lnTo>
                  <a:pt x="79298" y="52228"/>
                </a:lnTo>
                <a:lnTo>
                  <a:pt x="41594" y="38590"/>
                </a:lnTo>
                <a:lnTo>
                  <a:pt x="6927" y="16078"/>
                </a:lnTo>
                <a:lnTo>
                  <a:pt x="1754" y="8129"/>
                </a:lnTo>
                <a:lnTo>
                  <a:pt x="0" y="0"/>
                </a:lnTo>
              </a:path>
            </a:pathLst>
          </a:custGeom>
          <a:ln w="25146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434" y="3389757"/>
            <a:ext cx="1058545" cy="595630"/>
          </a:xfrm>
          <a:custGeom>
            <a:avLst/>
            <a:gdLst/>
            <a:ahLst/>
            <a:cxnLst/>
            <a:rect l="l" t="t" r="r" b="b"/>
            <a:pathLst>
              <a:path w="1058545" h="595630">
                <a:moveTo>
                  <a:pt x="0" y="99187"/>
                </a:moveTo>
                <a:lnTo>
                  <a:pt x="26983" y="67852"/>
                </a:lnTo>
                <a:lnTo>
                  <a:pt x="79298" y="46958"/>
                </a:lnTo>
                <a:lnTo>
                  <a:pt x="127405" y="34654"/>
                </a:lnTo>
                <a:lnTo>
                  <a:pt x="184824" y="23890"/>
                </a:lnTo>
                <a:lnTo>
                  <a:pt x="250465" y="14870"/>
                </a:lnTo>
                <a:lnTo>
                  <a:pt x="323236" y="7800"/>
                </a:lnTo>
                <a:lnTo>
                  <a:pt x="361956" y="5060"/>
                </a:lnTo>
                <a:lnTo>
                  <a:pt x="402049" y="2885"/>
                </a:lnTo>
                <a:lnTo>
                  <a:pt x="443379" y="1299"/>
                </a:lnTo>
                <a:lnTo>
                  <a:pt x="485812" y="329"/>
                </a:lnTo>
                <a:lnTo>
                  <a:pt x="529208" y="0"/>
                </a:lnTo>
                <a:lnTo>
                  <a:pt x="572605" y="329"/>
                </a:lnTo>
                <a:lnTo>
                  <a:pt x="615038" y="1299"/>
                </a:lnTo>
                <a:lnTo>
                  <a:pt x="656368" y="2885"/>
                </a:lnTo>
                <a:lnTo>
                  <a:pt x="696461" y="5060"/>
                </a:lnTo>
                <a:lnTo>
                  <a:pt x="735181" y="7800"/>
                </a:lnTo>
                <a:lnTo>
                  <a:pt x="807952" y="14870"/>
                </a:lnTo>
                <a:lnTo>
                  <a:pt x="873593" y="23890"/>
                </a:lnTo>
                <a:lnTo>
                  <a:pt x="931012" y="34654"/>
                </a:lnTo>
                <a:lnTo>
                  <a:pt x="979119" y="46958"/>
                </a:lnTo>
                <a:lnTo>
                  <a:pt x="1016823" y="60596"/>
                </a:lnTo>
                <a:lnTo>
                  <a:pt x="1051490" y="83108"/>
                </a:lnTo>
                <a:lnTo>
                  <a:pt x="1058417" y="99187"/>
                </a:lnTo>
                <a:lnTo>
                  <a:pt x="1058417" y="495935"/>
                </a:lnTo>
                <a:lnTo>
                  <a:pt x="1031434" y="527269"/>
                </a:lnTo>
                <a:lnTo>
                  <a:pt x="979119" y="548163"/>
                </a:lnTo>
                <a:lnTo>
                  <a:pt x="931012" y="560467"/>
                </a:lnTo>
                <a:lnTo>
                  <a:pt x="873593" y="571231"/>
                </a:lnTo>
                <a:lnTo>
                  <a:pt x="807952" y="580251"/>
                </a:lnTo>
                <a:lnTo>
                  <a:pt x="735181" y="587321"/>
                </a:lnTo>
                <a:lnTo>
                  <a:pt x="696461" y="590061"/>
                </a:lnTo>
                <a:lnTo>
                  <a:pt x="656368" y="592236"/>
                </a:lnTo>
                <a:lnTo>
                  <a:pt x="615038" y="593822"/>
                </a:lnTo>
                <a:lnTo>
                  <a:pt x="572605" y="594792"/>
                </a:lnTo>
                <a:lnTo>
                  <a:pt x="529208" y="595122"/>
                </a:lnTo>
                <a:lnTo>
                  <a:pt x="485812" y="594792"/>
                </a:lnTo>
                <a:lnTo>
                  <a:pt x="443379" y="593822"/>
                </a:lnTo>
                <a:lnTo>
                  <a:pt x="402049" y="592236"/>
                </a:lnTo>
                <a:lnTo>
                  <a:pt x="361956" y="590061"/>
                </a:lnTo>
                <a:lnTo>
                  <a:pt x="323236" y="587321"/>
                </a:lnTo>
                <a:lnTo>
                  <a:pt x="250465" y="580251"/>
                </a:lnTo>
                <a:lnTo>
                  <a:pt x="184824" y="571231"/>
                </a:lnTo>
                <a:lnTo>
                  <a:pt x="127405" y="560467"/>
                </a:lnTo>
                <a:lnTo>
                  <a:pt x="79298" y="548163"/>
                </a:lnTo>
                <a:lnTo>
                  <a:pt x="41594" y="534525"/>
                </a:lnTo>
                <a:lnTo>
                  <a:pt x="6927" y="512013"/>
                </a:lnTo>
                <a:lnTo>
                  <a:pt x="0" y="495935"/>
                </a:lnTo>
                <a:lnTo>
                  <a:pt x="0" y="99187"/>
                </a:lnTo>
                <a:close/>
              </a:path>
            </a:pathLst>
          </a:custGeom>
          <a:ln w="25145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0309" y="3481577"/>
            <a:ext cx="1896617" cy="307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3851" y="3556507"/>
            <a:ext cx="1701800" cy="118110"/>
          </a:xfrm>
          <a:custGeom>
            <a:avLst/>
            <a:gdLst/>
            <a:ahLst/>
            <a:cxnLst/>
            <a:rect l="l" t="t" r="r" b="b"/>
            <a:pathLst>
              <a:path w="1701800" h="118110">
                <a:moveTo>
                  <a:pt x="100711" y="0"/>
                </a:moveTo>
                <a:lnTo>
                  <a:pt x="0" y="58800"/>
                </a:lnTo>
                <a:lnTo>
                  <a:pt x="100711" y="117602"/>
                </a:lnTo>
                <a:lnTo>
                  <a:pt x="108458" y="115569"/>
                </a:lnTo>
                <a:lnTo>
                  <a:pt x="112013" y="109600"/>
                </a:lnTo>
                <a:lnTo>
                  <a:pt x="115443" y="103631"/>
                </a:lnTo>
                <a:lnTo>
                  <a:pt x="113411" y="95885"/>
                </a:lnTo>
                <a:lnTo>
                  <a:pt x="107441" y="92329"/>
                </a:lnTo>
                <a:lnTo>
                  <a:pt x="71519" y="71374"/>
                </a:lnTo>
                <a:lnTo>
                  <a:pt x="24891" y="71374"/>
                </a:lnTo>
                <a:lnTo>
                  <a:pt x="24891" y="46228"/>
                </a:lnTo>
                <a:lnTo>
                  <a:pt x="71519" y="46228"/>
                </a:lnTo>
                <a:lnTo>
                  <a:pt x="107441" y="25273"/>
                </a:lnTo>
                <a:lnTo>
                  <a:pt x="113411" y="21717"/>
                </a:lnTo>
                <a:lnTo>
                  <a:pt x="115443" y="13969"/>
                </a:lnTo>
                <a:lnTo>
                  <a:pt x="112013" y="8000"/>
                </a:lnTo>
                <a:lnTo>
                  <a:pt x="108458" y="2031"/>
                </a:lnTo>
                <a:lnTo>
                  <a:pt x="100711" y="0"/>
                </a:lnTo>
                <a:close/>
              </a:path>
              <a:path w="1701800" h="118110">
                <a:moveTo>
                  <a:pt x="71519" y="46228"/>
                </a:moveTo>
                <a:lnTo>
                  <a:pt x="24891" y="46228"/>
                </a:lnTo>
                <a:lnTo>
                  <a:pt x="24891" y="71374"/>
                </a:lnTo>
                <a:lnTo>
                  <a:pt x="71519" y="71374"/>
                </a:lnTo>
                <a:lnTo>
                  <a:pt x="68688" y="69723"/>
                </a:lnTo>
                <a:lnTo>
                  <a:pt x="31241" y="69723"/>
                </a:lnTo>
                <a:lnTo>
                  <a:pt x="31241" y="47879"/>
                </a:lnTo>
                <a:lnTo>
                  <a:pt x="68688" y="47879"/>
                </a:lnTo>
                <a:lnTo>
                  <a:pt x="71519" y="46228"/>
                </a:lnTo>
                <a:close/>
              </a:path>
              <a:path w="1701800" h="118110">
                <a:moveTo>
                  <a:pt x="1701800" y="46228"/>
                </a:moveTo>
                <a:lnTo>
                  <a:pt x="71519" y="46228"/>
                </a:lnTo>
                <a:lnTo>
                  <a:pt x="49965" y="58801"/>
                </a:lnTo>
                <a:lnTo>
                  <a:pt x="71519" y="71374"/>
                </a:lnTo>
                <a:lnTo>
                  <a:pt x="1701800" y="71374"/>
                </a:lnTo>
                <a:lnTo>
                  <a:pt x="1701800" y="46228"/>
                </a:lnTo>
                <a:close/>
              </a:path>
              <a:path w="1701800" h="118110">
                <a:moveTo>
                  <a:pt x="31241" y="47879"/>
                </a:moveTo>
                <a:lnTo>
                  <a:pt x="31241" y="69723"/>
                </a:lnTo>
                <a:lnTo>
                  <a:pt x="49965" y="58801"/>
                </a:lnTo>
                <a:lnTo>
                  <a:pt x="31241" y="47879"/>
                </a:lnTo>
                <a:close/>
              </a:path>
              <a:path w="1701800" h="118110">
                <a:moveTo>
                  <a:pt x="49965" y="58801"/>
                </a:moveTo>
                <a:lnTo>
                  <a:pt x="31241" y="69723"/>
                </a:lnTo>
                <a:lnTo>
                  <a:pt x="68688" y="69723"/>
                </a:lnTo>
                <a:lnTo>
                  <a:pt x="49965" y="58801"/>
                </a:lnTo>
                <a:close/>
              </a:path>
              <a:path w="1701800" h="118110">
                <a:moveTo>
                  <a:pt x="68688" y="47879"/>
                </a:moveTo>
                <a:lnTo>
                  <a:pt x="31241" y="47879"/>
                </a:lnTo>
                <a:lnTo>
                  <a:pt x="49965" y="58801"/>
                </a:lnTo>
                <a:lnTo>
                  <a:pt x="68688" y="478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9251" y="5549647"/>
            <a:ext cx="1573529" cy="107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70778" y="5583554"/>
            <a:ext cx="1478280" cy="0"/>
          </a:xfrm>
          <a:custGeom>
            <a:avLst/>
            <a:gdLst/>
            <a:ahLst/>
            <a:cxnLst/>
            <a:rect l="l" t="t" r="r" b="b"/>
            <a:pathLst>
              <a:path w="1478279">
                <a:moveTo>
                  <a:pt x="0" y="0"/>
                </a:moveTo>
                <a:lnTo>
                  <a:pt x="1478026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5610" y="5257800"/>
            <a:ext cx="307085" cy="387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0352" y="5391468"/>
            <a:ext cx="118110" cy="192405"/>
          </a:xfrm>
          <a:custGeom>
            <a:avLst/>
            <a:gdLst/>
            <a:ahLst/>
            <a:cxnLst/>
            <a:rect l="l" t="t" r="r" b="b"/>
            <a:pathLst>
              <a:path w="118109" h="192404">
                <a:moveTo>
                  <a:pt x="58800" y="50016"/>
                </a:moveTo>
                <a:lnTo>
                  <a:pt x="46227" y="71569"/>
                </a:lnTo>
                <a:lnTo>
                  <a:pt x="46227" y="192151"/>
                </a:lnTo>
                <a:lnTo>
                  <a:pt x="71374" y="192151"/>
                </a:lnTo>
                <a:lnTo>
                  <a:pt x="71374" y="71569"/>
                </a:lnTo>
                <a:lnTo>
                  <a:pt x="58800" y="50016"/>
                </a:lnTo>
                <a:close/>
              </a:path>
              <a:path w="118109" h="192404">
                <a:moveTo>
                  <a:pt x="58800" y="0"/>
                </a:moveTo>
                <a:lnTo>
                  <a:pt x="3428" y="94818"/>
                </a:lnTo>
                <a:lnTo>
                  <a:pt x="0" y="100825"/>
                </a:lnTo>
                <a:lnTo>
                  <a:pt x="2031" y="108521"/>
                </a:lnTo>
                <a:lnTo>
                  <a:pt x="13970" y="115519"/>
                </a:lnTo>
                <a:lnTo>
                  <a:pt x="21717" y="113487"/>
                </a:lnTo>
                <a:lnTo>
                  <a:pt x="25273" y="107492"/>
                </a:lnTo>
                <a:lnTo>
                  <a:pt x="46227" y="71569"/>
                </a:lnTo>
                <a:lnTo>
                  <a:pt x="46227" y="24955"/>
                </a:lnTo>
                <a:lnTo>
                  <a:pt x="73374" y="24955"/>
                </a:lnTo>
                <a:lnTo>
                  <a:pt x="58800" y="0"/>
                </a:lnTo>
                <a:close/>
              </a:path>
              <a:path w="118109" h="192404">
                <a:moveTo>
                  <a:pt x="73374" y="24955"/>
                </a:moveTo>
                <a:lnTo>
                  <a:pt x="71374" y="24955"/>
                </a:lnTo>
                <a:lnTo>
                  <a:pt x="71374" y="71569"/>
                </a:lnTo>
                <a:lnTo>
                  <a:pt x="92328" y="107492"/>
                </a:lnTo>
                <a:lnTo>
                  <a:pt x="95884" y="113487"/>
                </a:lnTo>
                <a:lnTo>
                  <a:pt x="103631" y="115519"/>
                </a:lnTo>
                <a:lnTo>
                  <a:pt x="115570" y="108521"/>
                </a:lnTo>
                <a:lnTo>
                  <a:pt x="117601" y="100825"/>
                </a:lnTo>
                <a:lnTo>
                  <a:pt x="114173" y="94818"/>
                </a:lnTo>
                <a:lnTo>
                  <a:pt x="73374" y="24955"/>
                </a:lnTo>
                <a:close/>
              </a:path>
              <a:path w="118109" h="192404">
                <a:moveTo>
                  <a:pt x="71374" y="24955"/>
                </a:moveTo>
                <a:lnTo>
                  <a:pt x="46227" y="24955"/>
                </a:lnTo>
                <a:lnTo>
                  <a:pt x="46227" y="71569"/>
                </a:lnTo>
                <a:lnTo>
                  <a:pt x="58800" y="50016"/>
                </a:lnTo>
                <a:lnTo>
                  <a:pt x="47878" y="31292"/>
                </a:lnTo>
                <a:lnTo>
                  <a:pt x="71374" y="31292"/>
                </a:lnTo>
                <a:lnTo>
                  <a:pt x="71374" y="24955"/>
                </a:lnTo>
                <a:close/>
              </a:path>
              <a:path w="118109" h="192404">
                <a:moveTo>
                  <a:pt x="71374" y="31292"/>
                </a:moveTo>
                <a:lnTo>
                  <a:pt x="69723" y="31292"/>
                </a:lnTo>
                <a:lnTo>
                  <a:pt x="58800" y="50016"/>
                </a:lnTo>
                <a:lnTo>
                  <a:pt x="71374" y="71569"/>
                </a:lnTo>
                <a:lnTo>
                  <a:pt x="71374" y="31292"/>
                </a:lnTo>
                <a:close/>
              </a:path>
              <a:path w="118109" h="192404">
                <a:moveTo>
                  <a:pt x="69723" y="31292"/>
                </a:moveTo>
                <a:lnTo>
                  <a:pt x="47878" y="31292"/>
                </a:lnTo>
                <a:lnTo>
                  <a:pt x="58800" y="50016"/>
                </a:lnTo>
                <a:lnTo>
                  <a:pt x="69723" y="312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5610" y="3739895"/>
            <a:ext cx="307085" cy="688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0352" y="3873626"/>
            <a:ext cx="118110" cy="494030"/>
          </a:xfrm>
          <a:custGeom>
            <a:avLst/>
            <a:gdLst/>
            <a:ahLst/>
            <a:cxnLst/>
            <a:rect l="l" t="t" r="r" b="b"/>
            <a:pathLst>
              <a:path w="118109" h="494029">
                <a:moveTo>
                  <a:pt x="58800" y="49965"/>
                </a:moveTo>
                <a:lnTo>
                  <a:pt x="46227" y="71519"/>
                </a:lnTo>
                <a:lnTo>
                  <a:pt x="46227" y="493775"/>
                </a:lnTo>
                <a:lnTo>
                  <a:pt x="71374" y="493775"/>
                </a:lnTo>
                <a:lnTo>
                  <a:pt x="71374" y="71519"/>
                </a:lnTo>
                <a:lnTo>
                  <a:pt x="58800" y="49965"/>
                </a:lnTo>
                <a:close/>
              </a:path>
              <a:path w="118109" h="494029">
                <a:moveTo>
                  <a:pt x="58800" y="0"/>
                </a:moveTo>
                <a:lnTo>
                  <a:pt x="3428" y="94742"/>
                </a:lnTo>
                <a:lnTo>
                  <a:pt x="0" y="100711"/>
                </a:lnTo>
                <a:lnTo>
                  <a:pt x="2031" y="108458"/>
                </a:lnTo>
                <a:lnTo>
                  <a:pt x="8000" y="112014"/>
                </a:lnTo>
                <a:lnTo>
                  <a:pt x="13970" y="115443"/>
                </a:lnTo>
                <a:lnTo>
                  <a:pt x="21717" y="113411"/>
                </a:lnTo>
                <a:lnTo>
                  <a:pt x="25273" y="107442"/>
                </a:lnTo>
                <a:lnTo>
                  <a:pt x="46227" y="71519"/>
                </a:lnTo>
                <a:lnTo>
                  <a:pt x="46227" y="24892"/>
                </a:lnTo>
                <a:lnTo>
                  <a:pt x="73349" y="24892"/>
                </a:lnTo>
                <a:lnTo>
                  <a:pt x="58800" y="0"/>
                </a:lnTo>
                <a:close/>
              </a:path>
              <a:path w="118109" h="494029">
                <a:moveTo>
                  <a:pt x="73349" y="24892"/>
                </a:moveTo>
                <a:lnTo>
                  <a:pt x="71374" y="24892"/>
                </a:lnTo>
                <a:lnTo>
                  <a:pt x="71374" y="71519"/>
                </a:lnTo>
                <a:lnTo>
                  <a:pt x="92328" y="107442"/>
                </a:lnTo>
                <a:lnTo>
                  <a:pt x="95884" y="113411"/>
                </a:lnTo>
                <a:lnTo>
                  <a:pt x="103631" y="115443"/>
                </a:lnTo>
                <a:lnTo>
                  <a:pt x="109600" y="112014"/>
                </a:lnTo>
                <a:lnTo>
                  <a:pt x="115570" y="108458"/>
                </a:lnTo>
                <a:lnTo>
                  <a:pt x="117601" y="100711"/>
                </a:lnTo>
                <a:lnTo>
                  <a:pt x="114173" y="94742"/>
                </a:lnTo>
                <a:lnTo>
                  <a:pt x="73349" y="24892"/>
                </a:lnTo>
                <a:close/>
              </a:path>
              <a:path w="118109" h="494029">
                <a:moveTo>
                  <a:pt x="71374" y="24892"/>
                </a:moveTo>
                <a:lnTo>
                  <a:pt x="46227" y="24892"/>
                </a:lnTo>
                <a:lnTo>
                  <a:pt x="46227" y="71519"/>
                </a:lnTo>
                <a:lnTo>
                  <a:pt x="58800" y="49965"/>
                </a:lnTo>
                <a:lnTo>
                  <a:pt x="47878" y="31242"/>
                </a:lnTo>
                <a:lnTo>
                  <a:pt x="71374" y="31242"/>
                </a:lnTo>
                <a:lnTo>
                  <a:pt x="71374" y="24892"/>
                </a:lnTo>
                <a:close/>
              </a:path>
              <a:path w="118109" h="494029">
                <a:moveTo>
                  <a:pt x="71374" y="31242"/>
                </a:moveTo>
                <a:lnTo>
                  <a:pt x="69723" y="31242"/>
                </a:lnTo>
                <a:lnTo>
                  <a:pt x="58800" y="49965"/>
                </a:lnTo>
                <a:lnTo>
                  <a:pt x="71374" y="71519"/>
                </a:lnTo>
                <a:lnTo>
                  <a:pt x="71374" y="31242"/>
                </a:lnTo>
                <a:close/>
              </a:path>
              <a:path w="118109" h="494029">
                <a:moveTo>
                  <a:pt x="69723" y="31242"/>
                </a:moveTo>
                <a:lnTo>
                  <a:pt x="47878" y="31242"/>
                </a:lnTo>
                <a:lnTo>
                  <a:pt x="58800" y="49965"/>
                </a:lnTo>
                <a:lnTo>
                  <a:pt x="69723" y="312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892" y="2964179"/>
            <a:ext cx="1130045" cy="10629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2100" y="1663446"/>
            <a:ext cx="1052322" cy="98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84982" y="2152650"/>
            <a:ext cx="2624328" cy="307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6511" y="2227580"/>
            <a:ext cx="2428875" cy="118110"/>
          </a:xfrm>
          <a:custGeom>
            <a:avLst/>
            <a:gdLst/>
            <a:ahLst/>
            <a:cxnLst/>
            <a:rect l="l" t="t" r="r" b="b"/>
            <a:pathLst>
              <a:path w="2428875" h="118109">
                <a:moveTo>
                  <a:pt x="2378909" y="58800"/>
                </a:moveTo>
                <a:lnTo>
                  <a:pt x="2321433" y="92329"/>
                </a:lnTo>
                <a:lnTo>
                  <a:pt x="2315464" y="95885"/>
                </a:lnTo>
                <a:lnTo>
                  <a:pt x="2313431" y="103632"/>
                </a:lnTo>
                <a:lnTo>
                  <a:pt x="2316861" y="109600"/>
                </a:lnTo>
                <a:lnTo>
                  <a:pt x="2320416" y="115570"/>
                </a:lnTo>
                <a:lnTo>
                  <a:pt x="2328164" y="117602"/>
                </a:lnTo>
                <a:lnTo>
                  <a:pt x="2407362" y="71374"/>
                </a:lnTo>
                <a:lnTo>
                  <a:pt x="2403983" y="71374"/>
                </a:lnTo>
                <a:lnTo>
                  <a:pt x="2403983" y="69723"/>
                </a:lnTo>
                <a:lnTo>
                  <a:pt x="2397633" y="69723"/>
                </a:lnTo>
                <a:lnTo>
                  <a:pt x="2378909" y="58800"/>
                </a:lnTo>
                <a:close/>
              </a:path>
              <a:path w="2428875" h="118109">
                <a:moveTo>
                  <a:pt x="2357355" y="46228"/>
                </a:moveTo>
                <a:lnTo>
                  <a:pt x="0" y="46228"/>
                </a:lnTo>
                <a:lnTo>
                  <a:pt x="0" y="71374"/>
                </a:lnTo>
                <a:lnTo>
                  <a:pt x="2357355" y="71374"/>
                </a:lnTo>
                <a:lnTo>
                  <a:pt x="2378909" y="58800"/>
                </a:lnTo>
                <a:lnTo>
                  <a:pt x="2357355" y="46228"/>
                </a:lnTo>
                <a:close/>
              </a:path>
              <a:path w="2428875" h="118109">
                <a:moveTo>
                  <a:pt x="2407362" y="46228"/>
                </a:moveTo>
                <a:lnTo>
                  <a:pt x="2403983" y="46228"/>
                </a:lnTo>
                <a:lnTo>
                  <a:pt x="2403983" y="71374"/>
                </a:lnTo>
                <a:lnTo>
                  <a:pt x="2407362" y="71374"/>
                </a:lnTo>
                <a:lnTo>
                  <a:pt x="2428875" y="58800"/>
                </a:lnTo>
                <a:lnTo>
                  <a:pt x="2407362" y="46228"/>
                </a:lnTo>
                <a:close/>
              </a:path>
              <a:path w="2428875" h="118109">
                <a:moveTo>
                  <a:pt x="2397633" y="47879"/>
                </a:moveTo>
                <a:lnTo>
                  <a:pt x="2378909" y="58800"/>
                </a:lnTo>
                <a:lnTo>
                  <a:pt x="2397633" y="69723"/>
                </a:lnTo>
                <a:lnTo>
                  <a:pt x="2397633" y="47879"/>
                </a:lnTo>
                <a:close/>
              </a:path>
              <a:path w="2428875" h="118109">
                <a:moveTo>
                  <a:pt x="2403983" y="47879"/>
                </a:moveTo>
                <a:lnTo>
                  <a:pt x="2397633" y="47879"/>
                </a:lnTo>
                <a:lnTo>
                  <a:pt x="2397633" y="69723"/>
                </a:lnTo>
                <a:lnTo>
                  <a:pt x="2403983" y="69723"/>
                </a:lnTo>
                <a:lnTo>
                  <a:pt x="2403983" y="47879"/>
                </a:lnTo>
                <a:close/>
              </a:path>
              <a:path w="2428875" h="118109">
                <a:moveTo>
                  <a:pt x="2328164" y="0"/>
                </a:moveTo>
                <a:lnTo>
                  <a:pt x="2320416" y="2032"/>
                </a:lnTo>
                <a:lnTo>
                  <a:pt x="2316861" y="8000"/>
                </a:lnTo>
                <a:lnTo>
                  <a:pt x="2313431" y="13970"/>
                </a:lnTo>
                <a:lnTo>
                  <a:pt x="2315464" y="21717"/>
                </a:lnTo>
                <a:lnTo>
                  <a:pt x="2321433" y="25273"/>
                </a:lnTo>
                <a:lnTo>
                  <a:pt x="2378909" y="58800"/>
                </a:lnTo>
                <a:lnTo>
                  <a:pt x="2397633" y="47879"/>
                </a:lnTo>
                <a:lnTo>
                  <a:pt x="2403983" y="47879"/>
                </a:lnTo>
                <a:lnTo>
                  <a:pt x="2403983" y="46228"/>
                </a:lnTo>
                <a:lnTo>
                  <a:pt x="2407362" y="46228"/>
                </a:lnTo>
                <a:lnTo>
                  <a:pt x="23281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2242" y="2347723"/>
            <a:ext cx="1823465" cy="1215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6984" y="2368677"/>
            <a:ext cx="1687830" cy="1021080"/>
          </a:xfrm>
          <a:custGeom>
            <a:avLst/>
            <a:gdLst/>
            <a:ahLst/>
            <a:cxnLst/>
            <a:rect l="l" t="t" r="r" b="b"/>
            <a:pathLst>
              <a:path w="1687829" h="1021080">
                <a:moveTo>
                  <a:pt x="13969" y="905256"/>
                </a:moveTo>
                <a:lnTo>
                  <a:pt x="2031" y="912368"/>
                </a:lnTo>
                <a:lnTo>
                  <a:pt x="0" y="919988"/>
                </a:lnTo>
                <a:lnTo>
                  <a:pt x="3428" y="925957"/>
                </a:lnTo>
                <a:lnTo>
                  <a:pt x="58800" y="1020826"/>
                </a:lnTo>
                <a:lnTo>
                  <a:pt x="73403" y="995807"/>
                </a:lnTo>
                <a:lnTo>
                  <a:pt x="46227" y="995807"/>
                </a:lnTo>
                <a:lnTo>
                  <a:pt x="46227" y="949306"/>
                </a:lnTo>
                <a:lnTo>
                  <a:pt x="21716" y="907288"/>
                </a:lnTo>
                <a:lnTo>
                  <a:pt x="13969" y="905256"/>
                </a:lnTo>
                <a:close/>
              </a:path>
              <a:path w="1687829" h="1021080">
                <a:moveTo>
                  <a:pt x="46227" y="949306"/>
                </a:moveTo>
                <a:lnTo>
                  <a:pt x="46227" y="995807"/>
                </a:lnTo>
                <a:lnTo>
                  <a:pt x="71374" y="995807"/>
                </a:lnTo>
                <a:lnTo>
                  <a:pt x="71374" y="989584"/>
                </a:lnTo>
                <a:lnTo>
                  <a:pt x="47878" y="989584"/>
                </a:lnTo>
                <a:lnTo>
                  <a:pt x="58800" y="970860"/>
                </a:lnTo>
                <a:lnTo>
                  <a:pt x="46227" y="949306"/>
                </a:lnTo>
                <a:close/>
              </a:path>
              <a:path w="1687829" h="1021080">
                <a:moveTo>
                  <a:pt x="103631" y="905256"/>
                </a:moveTo>
                <a:lnTo>
                  <a:pt x="95885" y="907288"/>
                </a:lnTo>
                <a:lnTo>
                  <a:pt x="71374" y="949306"/>
                </a:lnTo>
                <a:lnTo>
                  <a:pt x="71374" y="995807"/>
                </a:lnTo>
                <a:lnTo>
                  <a:pt x="73403" y="995807"/>
                </a:lnTo>
                <a:lnTo>
                  <a:pt x="114173" y="925957"/>
                </a:lnTo>
                <a:lnTo>
                  <a:pt x="117601" y="919988"/>
                </a:lnTo>
                <a:lnTo>
                  <a:pt x="115569" y="912368"/>
                </a:lnTo>
                <a:lnTo>
                  <a:pt x="103631" y="905256"/>
                </a:lnTo>
                <a:close/>
              </a:path>
              <a:path w="1687829" h="1021080">
                <a:moveTo>
                  <a:pt x="58800" y="970860"/>
                </a:moveTo>
                <a:lnTo>
                  <a:pt x="47878" y="989584"/>
                </a:lnTo>
                <a:lnTo>
                  <a:pt x="69723" y="989584"/>
                </a:lnTo>
                <a:lnTo>
                  <a:pt x="58800" y="970860"/>
                </a:lnTo>
                <a:close/>
              </a:path>
              <a:path w="1687829" h="1021080">
                <a:moveTo>
                  <a:pt x="71374" y="949306"/>
                </a:moveTo>
                <a:lnTo>
                  <a:pt x="58800" y="970860"/>
                </a:lnTo>
                <a:lnTo>
                  <a:pt x="69723" y="989584"/>
                </a:lnTo>
                <a:lnTo>
                  <a:pt x="71374" y="989584"/>
                </a:lnTo>
                <a:lnTo>
                  <a:pt x="71374" y="949306"/>
                </a:lnTo>
                <a:close/>
              </a:path>
              <a:path w="1687829" h="1021080">
                <a:moveTo>
                  <a:pt x="1662302" y="497840"/>
                </a:moveTo>
                <a:lnTo>
                  <a:pt x="51815" y="497840"/>
                </a:lnTo>
                <a:lnTo>
                  <a:pt x="46227" y="503428"/>
                </a:lnTo>
                <a:lnTo>
                  <a:pt x="46227" y="949306"/>
                </a:lnTo>
                <a:lnTo>
                  <a:pt x="58800" y="970860"/>
                </a:lnTo>
                <a:lnTo>
                  <a:pt x="71374" y="949306"/>
                </a:lnTo>
                <a:lnTo>
                  <a:pt x="71374" y="522986"/>
                </a:lnTo>
                <a:lnTo>
                  <a:pt x="58800" y="522986"/>
                </a:lnTo>
                <a:lnTo>
                  <a:pt x="71374" y="510413"/>
                </a:lnTo>
                <a:lnTo>
                  <a:pt x="1662302" y="510413"/>
                </a:lnTo>
                <a:lnTo>
                  <a:pt x="1662302" y="497840"/>
                </a:lnTo>
                <a:close/>
              </a:path>
              <a:path w="1687829" h="1021080">
                <a:moveTo>
                  <a:pt x="71374" y="510413"/>
                </a:moveTo>
                <a:lnTo>
                  <a:pt x="58800" y="522986"/>
                </a:lnTo>
                <a:lnTo>
                  <a:pt x="71374" y="522986"/>
                </a:lnTo>
                <a:lnTo>
                  <a:pt x="71374" y="510413"/>
                </a:lnTo>
                <a:close/>
              </a:path>
              <a:path w="1687829" h="1021080">
                <a:moveTo>
                  <a:pt x="1687449" y="497840"/>
                </a:moveTo>
                <a:lnTo>
                  <a:pt x="1674876" y="497840"/>
                </a:lnTo>
                <a:lnTo>
                  <a:pt x="1662302" y="510413"/>
                </a:lnTo>
                <a:lnTo>
                  <a:pt x="71374" y="510413"/>
                </a:lnTo>
                <a:lnTo>
                  <a:pt x="71374" y="522986"/>
                </a:lnTo>
                <a:lnTo>
                  <a:pt x="1681861" y="522986"/>
                </a:lnTo>
                <a:lnTo>
                  <a:pt x="1687449" y="517271"/>
                </a:lnTo>
                <a:lnTo>
                  <a:pt x="1687449" y="497840"/>
                </a:lnTo>
                <a:close/>
              </a:path>
              <a:path w="1687829" h="1021080">
                <a:moveTo>
                  <a:pt x="1687449" y="0"/>
                </a:moveTo>
                <a:lnTo>
                  <a:pt x="1662302" y="0"/>
                </a:lnTo>
                <a:lnTo>
                  <a:pt x="1662302" y="510413"/>
                </a:lnTo>
                <a:lnTo>
                  <a:pt x="1674876" y="497840"/>
                </a:lnTo>
                <a:lnTo>
                  <a:pt x="1687449" y="497840"/>
                </a:lnTo>
                <a:lnTo>
                  <a:pt x="16874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0115" y="1743455"/>
            <a:ext cx="1141476" cy="995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4897" y="5449824"/>
            <a:ext cx="1658874" cy="307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6428" y="5524741"/>
            <a:ext cx="1463675" cy="118110"/>
          </a:xfrm>
          <a:custGeom>
            <a:avLst/>
            <a:gdLst/>
            <a:ahLst/>
            <a:cxnLst/>
            <a:rect l="l" t="t" r="r" b="b"/>
            <a:pathLst>
              <a:path w="1463675" h="118110">
                <a:moveTo>
                  <a:pt x="1413822" y="58813"/>
                </a:moveTo>
                <a:lnTo>
                  <a:pt x="1350264" y="95897"/>
                </a:lnTo>
                <a:lnTo>
                  <a:pt x="1348232" y="103606"/>
                </a:lnTo>
                <a:lnTo>
                  <a:pt x="1351661" y="109600"/>
                </a:lnTo>
                <a:lnTo>
                  <a:pt x="1355217" y="115595"/>
                </a:lnTo>
                <a:lnTo>
                  <a:pt x="1362964" y="117627"/>
                </a:lnTo>
                <a:lnTo>
                  <a:pt x="1442137" y="71386"/>
                </a:lnTo>
                <a:lnTo>
                  <a:pt x="1438783" y="71386"/>
                </a:lnTo>
                <a:lnTo>
                  <a:pt x="1438783" y="69672"/>
                </a:lnTo>
                <a:lnTo>
                  <a:pt x="1432433" y="69672"/>
                </a:lnTo>
                <a:lnTo>
                  <a:pt x="1413822" y="58813"/>
                </a:lnTo>
                <a:close/>
              </a:path>
              <a:path w="1463675" h="118110">
                <a:moveTo>
                  <a:pt x="1392273" y="46240"/>
                </a:moveTo>
                <a:lnTo>
                  <a:pt x="0" y="46240"/>
                </a:lnTo>
                <a:lnTo>
                  <a:pt x="0" y="71386"/>
                </a:lnTo>
                <a:lnTo>
                  <a:pt x="1392273" y="71386"/>
                </a:lnTo>
                <a:lnTo>
                  <a:pt x="1413822" y="58813"/>
                </a:lnTo>
                <a:lnTo>
                  <a:pt x="1392273" y="46240"/>
                </a:lnTo>
                <a:close/>
              </a:path>
              <a:path w="1463675" h="118110">
                <a:moveTo>
                  <a:pt x="1442137" y="46240"/>
                </a:moveTo>
                <a:lnTo>
                  <a:pt x="1438783" y="46240"/>
                </a:lnTo>
                <a:lnTo>
                  <a:pt x="1438783" y="71386"/>
                </a:lnTo>
                <a:lnTo>
                  <a:pt x="1442137" y="71386"/>
                </a:lnTo>
                <a:lnTo>
                  <a:pt x="1463675" y="58813"/>
                </a:lnTo>
                <a:lnTo>
                  <a:pt x="1442137" y="46240"/>
                </a:lnTo>
                <a:close/>
              </a:path>
              <a:path w="1463675" h="118110">
                <a:moveTo>
                  <a:pt x="1432433" y="47955"/>
                </a:moveTo>
                <a:lnTo>
                  <a:pt x="1413822" y="58813"/>
                </a:lnTo>
                <a:lnTo>
                  <a:pt x="1432433" y="69672"/>
                </a:lnTo>
                <a:lnTo>
                  <a:pt x="1432433" y="47955"/>
                </a:lnTo>
                <a:close/>
              </a:path>
              <a:path w="1463675" h="118110">
                <a:moveTo>
                  <a:pt x="1438783" y="47955"/>
                </a:moveTo>
                <a:lnTo>
                  <a:pt x="1432433" y="47955"/>
                </a:lnTo>
                <a:lnTo>
                  <a:pt x="1432433" y="69672"/>
                </a:lnTo>
                <a:lnTo>
                  <a:pt x="1438783" y="69672"/>
                </a:lnTo>
                <a:lnTo>
                  <a:pt x="1438783" y="47955"/>
                </a:lnTo>
                <a:close/>
              </a:path>
              <a:path w="1463675" h="118110">
                <a:moveTo>
                  <a:pt x="1362964" y="0"/>
                </a:moveTo>
                <a:lnTo>
                  <a:pt x="1355217" y="2031"/>
                </a:lnTo>
                <a:lnTo>
                  <a:pt x="1351661" y="8026"/>
                </a:lnTo>
                <a:lnTo>
                  <a:pt x="1348232" y="14020"/>
                </a:lnTo>
                <a:lnTo>
                  <a:pt x="1350264" y="21729"/>
                </a:lnTo>
                <a:lnTo>
                  <a:pt x="1413822" y="58813"/>
                </a:lnTo>
                <a:lnTo>
                  <a:pt x="1432433" y="47955"/>
                </a:lnTo>
                <a:lnTo>
                  <a:pt x="1438783" y="47955"/>
                </a:lnTo>
                <a:lnTo>
                  <a:pt x="1438783" y="46240"/>
                </a:lnTo>
                <a:lnTo>
                  <a:pt x="1442137" y="46240"/>
                </a:lnTo>
                <a:lnTo>
                  <a:pt x="13629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32582" y="3659885"/>
            <a:ext cx="736092" cy="1171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7323" y="3681222"/>
            <a:ext cx="600710" cy="976630"/>
          </a:xfrm>
          <a:custGeom>
            <a:avLst/>
            <a:gdLst/>
            <a:ahLst/>
            <a:cxnLst/>
            <a:rect l="l" t="t" r="r" b="b"/>
            <a:pathLst>
              <a:path w="600710" h="976629">
                <a:moveTo>
                  <a:pt x="13969" y="860678"/>
                </a:moveTo>
                <a:lnTo>
                  <a:pt x="2031" y="867790"/>
                </a:lnTo>
                <a:lnTo>
                  <a:pt x="0" y="875410"/>
                </a:lnTo>
                <a:lnTo>
                  <a:pt x="3428" y="881379"/>
                </a:lnTo>
                <a:lnTo>
                  <a:pt x="58800" y="976248"/>
                </a:lnTo>
                <a:lnTo>
                  <a:pt x="73403" y="951229"/>
                </a:lnTo>
                <a:lnTo>
                  <a:pt x="46227" y="951229"/>
                </a:lnTo>
                <a:lnTo>
                  <a:pt x="46227" y="904729"/>
                </a:lnTo>
                <a:lnTo>
                  <a:pt x="21717" y="862710"/>
                </a:lnTo>
                <a:lnTo>
                  <a:pt x="13969" y="860678"/>
                </a:lnTo>
                <a:close/>
              </a:path>
              <a:path w="600710" h="976629">
                <a:moveTo>
                  <a:pt x="46227" y="904729"/>
                </a:moveTo>
                <a:lnTo>
                  <a:pt x="46227" y="951229"/>
                </a:lnTo>
                <a:lnTo>
                  <a:pt x="71374" y="951229"/>
                </a:lnTo>
                <a:lnTo>
                  <a:pt x="71374" y="945006"/>
                </a:lnTo>
                <a:lnTo>
                  <a:pt x="47878" y="945006"/>
                </a:lnTo>
                <a:lnTo>
                  <a:pt x="58800" y="926283"/>
                </a:lnTo>
                <a:lnTo>
                  <a:pt x="46227" y="904729"/>
                </a:lnTo>
                <a:close/>
              </a:path>
              <a:path w="600710" h="976629">
                <a:moveTo>
                  <a:pt x="103631" y="860678"/>
                </a:moveTo>
                <a:lnTo>
                  <a:pt x="95885" y="862710"/>
                </a:lnTo>
                <a:lnTo>
                  <a:pt x="71374" y="904729"/>
                </a:lnTo>
                <a:lnTo>
                  <a:pt x="71374" y="951229"/>
                </a:lnTo>
                <a:lnTo>
                  <a:pt x="73403" y="951229"/>
                </a:lnTo>
                <a:lnTo>
                  <a:pt x="114173" y="881379"/>
                </a:lnTo>
                <a:lnTo>
                  <a:pt x="117601" y="875410"/>
                </a:lnTo>
                <a:lnTo>
                  <a:pt x="115570" y="867790"/>
                </a:lnTo>
                <a:lnTo>
                  <a:pt x="103631" y="860678"/>
                </a:lnTo>
                <a:close/>
              </a:path>
              <a:path w="600710" h="976629">
                <a:moveTo>
                  <a:pt x="58800" y="926283"/>
                </a:moveTo>
                <a:lnTo>
                  <a:pt x="47878" y="945006"/>
                </a:lnTo>
                <a:lnTo>
                  <a:pt x="69723" y="945006"/>
                </a:lnTo>
                <a:lnTo>
                  <a:pt x="58800" y="926283"/>
                </a:lnTo>
                <a:close/>
              </a:path>
              <a:path w="600710" h="976629">
                <a:moveTo>
                  <a:pt x="71374" y="904729"/>
                </a:moveTo>
                <a:lnTo>
                  <a:pt x="58800" y="926283"/>
                </a:lnTo>
                <a:lnTo>
                  <a:pt x="69723" y="945006"/>
                </a:lnTo>
                <a:lnTo>
                  <a:pt x="71374" y="945006"/>
                </a:lnTo>
                <a:lnTo>
                  <a:pt x="71374" y="904729"/>
                </a:lnTo>
                <a:close/>
              </a:path>
              <a:path w="600710" h="976629">
                <a:moveTo>
                  <a:pt x="600201" y="0"/>
                </a:moveTo>
                <a:lnTo>
                  <a:pt x="51815" y="0"/>
                </a:lnTo>
                <a:lnTo>
                  <a:pt x="46227" y="5587"/>
                </a:lnTo>
                <a:lnTo>
                  <a:pt x="46227" y="904729"/>
                </a:lnTo>
                <a:lnTo>
                  <a:pt x="58800" y="926283"/>
                </a:lnTo>
                <a:lnTo>
                  <a:pt x="71374" y="904729"/>
                </a:lnTo>
                <a:lnTo>
                  <a:pt x="71374" y="25145"/>
                </a:lnTo>
                <a:lnTo>
                  <a:pt x="58800" y="25145"/>
                </a:lnTo>
                <a:lnTo>
                  <a:pt x="71374" y="12572"/>
                </a:lnTo>
                <a:lnTo>
                  <a:pt x="600201" y="12572"/>
                </a:lnTo>
                <a:lnTo>
                  <a:pt x="600201" y="0"/>
                </a:lnTo>
                <a:close/>
              </a:path>
              <a:path w="600710" h="976629">
                <a:moveTo>
                  <a:pt x="71374" y="12572"/>
                </a:moveTo>
                <a:lnTo>
                  <a:pt x="58800" y="25145"/>
                </a:lnTo>
                <a:lnTo>
                  <a:pt x="71374" y="25145"/>
                </a:lnTo>
                <a:lnTo>
                  <a:pt x="71374" y="12572"/>
                </a:lnTo>
                <a:close/>
              </a:path>
              <a:path w="600710" h="976629">
                <a:moveTo>
                  <a:pt x="600201" y="12572"/>
                </a:moveTo>
                <a:lnTo>
                  <a:pt x="71374" y="12572"/>
                </a:lnTo>
                <a:lnTo>
                  <a:pt x="71374" y="25145"/>
                </a:lnTo>
                <a:lnTo>
                  <a:pt x="600201" y="25145"/>
                </a:lnTo>
                <a:lnTo>
                  <a:pt x="600201" y="125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8230" y="2586989"/>
            <a:ext cx="1234439" cy="4366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2603754"/>
            <a:ext cx="951738" cy="455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9378" y="2608326"/>
            <a:ext cx="1152144" cy="3543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69152" y="4309110"/>
            <a:ext cx="1540002" cy="11064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4214" y="4341114"/>
            <a:ext cx="1308354" cy="10957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0301" y="4330446"/>
            <a:ext cx="1457705" cy="10241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4587240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9152" y="48173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681" y="48436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9152" y="50459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10681" y="50722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4298" y="2091690"/>
            <a:ext cx="996696" cy="4282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1261" y="2116075"/>
            <a:ext cx="756665" cy="4290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25445" y="2113025"/>
            <a:ext cx="914400" cy="3459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64055" y="1832456"/>
            <a:ext cx="3954145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0" marR="829944" indent="-356235"/>
            <a:r>
              <a:rPr sz="13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aking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dump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ormat and ingest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HDFS</a:t>
            </a:r>
            <a:endParaRPr sz="1300">
              <a:latin typeface="Tahoma"/>
              <a:cs typeface="Tahoma"/>
            </a:endParaRPr>
          </a:p>
          <a:p>
            <a:pPr marR="3194685" algn="ctr">
              <a:lnSpc>
                <a:spcPts val="1390"/>
              </a:lnSpc>
            </a:pPr>
            <a:r>
              <a:rPr sz="1300" i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Sqoop</a:t>
            </a:r>
            <a:endParaRPr sz="13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576580" algn="r">
              <a:spcBef>
                <a:spcPts val="869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29"/>
              </a:spcBef>
            </a:pPr>
            <a:endParaRPr sz="1750">
              <a:latin typeface="Times New Roman"/>
              <a:cs typeface="Times New Roman"/>
            </a:endParaRPr>
          </a:p>
          <a:p>
            <a:pPr marL="256286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fied</a:t>
            </a:r>
            <a:endParaRPr sz="1300">
              <a:latin typeface="Tahoma"/>
              <a:cs typeface="Tahoma"/>
            </a:endParaRPr>
          </a:p>
          <a:p>
            <a:pPr marL="1662430" indent="886460"/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V 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fil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  <a:p>
            <a:pPr marR="125095" algn="ctr">
              <a:spcBef>
                <a:spcPts val="52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HDFS</a:t>
            </a:r>
            <a:endParaRPr sz="1600">
              <a:latin typeface="Tahoma"/>
              <a:cs typeface="Tahoma"/>
            </a:endParaRPr>
          </a:p>
          <a:p>
            <a:pPr marL="12700" marR="3225165" algn="ctr">
              <a:spcBef>
                <a:spcPts val="35"/>
              </a:spcBef>
            </a:pP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ea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fil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fr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om</a:t>
            </a:r>
            <a:endParaRPr sz="1300">
              <a:latin typeface="Tahoma"/>
              <a:cs typeface="Tahoma"/>
            </a:endParaRPr>
          </a:p>
          <a:p>
            <a:pPr marL="31750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55698" y="4628388"/>
            <a:ext cx="1540002" cy="11064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2867" y="4660391"/>
            <a:ext cx="1106424" cy="10957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96846" y="4649723"/>
            <a:ext cx="1457705" cy="10241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184527" y="4569561"/>
            <a:ext cx="2860675" cy="81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3875">
              <a:lnSpc>
                <a:spcPts val="1510"/>
              </a:lnSpc>
            </a:pP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570"/>
              </a:lnSpc>
              <a:tabLst>
                <a:tab pos="335915" algn="l"/>
                <a:tab pos="1506855" algn="l"/>
              </a:tabLst>
            </a:pPr>
            <a:r>
              <a:rPr sz="2100" u="sng" spc="-7" baseline="3968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u="sng" spc="-179" baseline="396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ask 1 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column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bas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620"/>
              </a:lnSpc>
              <a:tabLst>
                <a:tab pos="335915" algn="l"/>
                <a:tab pos="1506855" algn="l"/>
                <a:tab pos="1678939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 2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configu</a:t>
            </a: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ati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ns</a:t>
            </a:r>
            <a:endParaRPr sz="1300">
              <a:latin typeface="Tahoma"/>
              <a:cs typeface="Tahoma"/>
            </a:endParaRPr>
          </a:p>
          <a:p>
            <a:pPr marL="718185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97980" y="4436809"/>
            <a:ext cx="15201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marR="5080" indent="-222250">
              <a:tabLst>
                <a:tab pos="234315" algn="l"/>
                <a:tab pos="1506855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educe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03974" y="486352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03974" y="507688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90521" y="5395721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55698" y="4906517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5698" y="5136641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5698" y="5365242"/>
            <a:ext cx="1544574" cy="922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97227" y="5391530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Solvin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the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oble</a:t>
            </a:r>
            <a:r>
              <a:rPr spc="-25" dirty="0">
                <a:latin typeface="Calibri"/>
                <a:cs typeface="Calibri"/>
              </a:rPr>
              <a:t>m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with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Ma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8"/>
              </a:rPr>
              <a:t>ww</a:t>
            </a:r>
            <a:r>
              <a:rPr spc="-45" dirty="0">
                <a:hlinkClick r:id="rId28"/>
              </a:rPr>
              <a:t>w</a:t>
            </a:r>
            <a:r>
              <a:rPr spc="-10" dirty="0">
                <a:hlinkClick r:id="rId28"/>
              </a:rPr>
              <a:t>.edur</a:t>
            </a:r>
            <a:r>
              <a:rPr spc="-5" dirty="0">
                <a:hlinkClick r:id="rId28"/>
              </a:rPr>
              <a:t>eka</a:t>
            </a:r>
            <a:r>
              <a:rPr dirty="0">
                <a:hlinkClick r:id="rId28"/>
              </a:rPr>
              <a:t>.</a:t>
            </a:r>
            <a:r>
              <a:rPr spc="-10" dirty="0">
                <a:hlinkClick r:id="rId28"/>
              </a:rPr>
              <a:t>in/hadoop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110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4084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2396490"/>
            <a:ext cx="1183386" cy="197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4098" y="2801111"/>
            <a:ext cx="931926" cy="1246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513" y="2421637"/>
            <a:ext cx="1079754" cy="1872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8689" y="2931400"/>
            <a:ext cx="54864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75" algn="just"/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ery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Big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2670" y="2369820"/>
            <a:ext cx="1255776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2585" y="2386583"/>
            <a:ext cx="1076706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7816" y="2394966"/>
            <a:ext cx="1152144" cy="353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21458" y="2482243"/>
            <a:ext cx="7854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1485" y="2373630"/>
            <a:ext cx="1235202" cy="4358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3217" y="2390394"/>
            <a:ext cx="951738" cy="455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2635" y="2394966"/>
            <a:ext cx="1152905" cy="353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8854" y="2482243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2943" y="3003804"/>
            <a:ext cx="1306068" cy="777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29729" y="3084576"/>
            <a:ext cx="951737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94092" y="3025139"/>
            <a:ext cx="1223772" cy="6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65619" y="3176679"/>
            <a:ext cx="6813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3679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All 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22120" y="3262123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63648" y="3321939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0440" y="2470403"/>
            <a:ext cx="591312" cy="235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1969" y="2530220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0440" y="2973324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1969" y="3033141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0440" y="3405378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1969" y="346519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28565" y="2473452"/>
            <a:ext cx="591312" cy="235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0095" y="2533269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28565" y="2973324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0095" y="3033141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28565" y="3405378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0095" y="346519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7545" y="3305556"/>
            <a:ext cx="591311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99072" y="3365373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3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47739" y="3301746"/>
            <a:ext cx="592835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9268" y="3361563"/>
            <a:ext cx="433705" cy="76200"/>
          </a:xfrm>
          <a:custGeom>
            <a:avLst/>
            <a:gdLst/>
            <a:ahLst/>
            <a:cxnLst/>
            <a:rect l="l" t="t" r="r" b="b"/>
            <a:pathLst>
              <a:path w="433704" h="76200">
                <a:moveTo>
                  <a:pt x="357124" y="0"/>
                </a:moveTo>
                <a:lnTo>
                  <a:pt x="357124" y="76200"/>
                </a:lnTo>
                <a:lnTo>
                  <a:pt x="408177" y="50673"/>
                </a:lnTo>
                <a:lnTo>
                  <a:pt x="369824" y="50673"/>
                </a:lnTo>
                <a:lnTo>
                  <a:pt x="369824" y="25526"/>
                </a:lnTo>
                <a:lnTo>
                  <a:pt x="408177" y="25526"/>
                </a:lnTo>
                <a:lnTo>
                  <a:pt x="357124" y="0"/>
                </a:lnTo>
                <a:close/>
              </a:path>
              <a:path w="433704" h="76200">
                <a:moveTo>
                  <a:pt x="357124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7124" y="50673"/>
                </a:lnTo>
                <a:lnTo>
                  <a:pt x="357124" y="25526"/>
                </a:lnTo>
                <a:close/>
              </a:path>
              <a:path w="433704" h="76200">
                <a:moveTo>
                  <a:pt x="408177" y="25526"/>
                </a:moveTo>
                <a:lnTo>
                  <a:pt x="369824" y="25526"/>
                </a:lnTo>
                <a:lnTo>
                  <a:pt x="369824" y="50673"/>
                </a:lnTo>
                <a:lnTo>
                  <a:pt x="408177" y="50673"/>
                </a:lnTo>
                <a:lnTo>
                  <a:pt x="433324" y="38100"/>
                </a:lnTo>
                <a:lnTo>
                  <a:pt x="40817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72383" y="2418351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64509" y="2943877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56635" y="3374153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36589" y="3266733"/>
            <a:ext cx="294005" cy="253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50" i="1" spc="-30" dirty="0">
                <a:solidFill>
                  <a:srgbClr val="006FC0"/>
                </a:solidFill>
                <a:latin typeface="Tahoma"/>
                <a:cs typeface="Tahoma"/>
              </a:rPr>
              <a:t>cat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28059" y="4098799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9589" y="415861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36185" y="4101846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7715" y="4161663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064509" y="4074431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34534" y="2839974"/>
            <a:ext cx="1235202" cy="436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76265" y="2857501"/>
            <a:ext cx="951738" cy="4556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5683" y="2861311"/>
            <a:ext cx="1152905" cy="3543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522983" y="3380894"/>
            <a:ext cx="78549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algn="ctr">
              <a:spcBef>
                <a:spcPts val="360"/>
              </a:spcBef>
            </a:pPr>
            <a:r>
              <a:rPr sz="2200" b="1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algn="ctr">
              <a:spcBef>
                <a:spcPts val="940"/>
              </a:spcBef>
            </a:pP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11903" y="2949094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34534" y="3265933"/>
            <a:ext cx="123520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76265" y="3282696"/>
            <a:ext cx="951738" cy="4556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75683" y="3287267"/>
            <a:ext cx="1152905" cy="3535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11903" y="3374544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34534" y="3992880"/>
            <a:ext cx="123520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76265" y="4009645"/>
            <a:ext cx="951738" cy="455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75683" y="4014217"/>
            <a:ext cx="1152905" cy="3535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311903" y="4101747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14194" y="2836164"/>
            <a:ext cx="1255776" cy="4579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04110" y="2853689"/>
            <a:ext cx="1076706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39339" y="2861311"/>
            <a:ext cx="1152144" cy="3543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522983" y="2949094"/>
            <a:ext cx="7854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14194" y="3268217"/>
            <a:ext cx="1255776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04110" y="3285744"/>
            <a:ext cx="1076706" cy="4770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39339" y="3293364"/>
            <a:ext cx="1152144" cy="3535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14194" y="3982211"/>
            <a:ext cx="1255776" cy="4579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4110" y="3999738"/>
            <a:ext cx="1076706" cy="477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39339" y="4007357"/>
            <a:ext cx="1152144" cy="3543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Th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80" dirty="0">
                <a:latin typeface="Calibri"/>
                <a:cs typeface="Calibri"/>
              </a:rPr>
              <a:t>T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aditional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14" dirty="0">
                <a:latin typeface="Calibri"/>
                <a:cs typeface="Calibri"/>
              </a:rPr>
              <a:t>W</a:t>
            </a:r>
            <a:r>
              <a:rPr spc="-6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y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8"/>
              </a:rPr>
              <a:t>ww</a:t>
            </a:r>
            <a:r>
              <a:rPr spc="-45" dirty="0">
                <a:hlinkClick r:id="rId28"/>
              </a:rPr>
              <a:t>w</a:t>
            </a:r>
            <a:r>
              <a:rPr spc="-10" dirty="0">
                <a:hlinkClick r:id="rId28"/>
              </a:rPr>
              <a:t>.edur</a:t>
            </a:r>
            <a:r>
              <a:rPr spc="-5" dirty="0">
                <a:hlinkClick r:id="rId28"/>
              </a:rPr>
              <a:t>eka</a:t>
            </a:r>
            <a:r>
              <a:rPr dirty="0">
                <a:hlinkClick r:id="rId28"/>
              </a:rPr>
              <a:t>.</a:t>
            </a:r>
            <a:r>
              <a:rPr spc="-10" dirty="0">
                <a:hlinkClick r:id="rId28"/>
              </a:rPr>
              <a:t>in/hadoop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111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7579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832" y="3306318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361" y="3366135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8" y="50672"/>
                </a:lnTo>
                <a:lnTo>
                  <a:pt x="490474" y="50672"/>
                </a:lnTo>
                <a:lnTo>
                  <a:pt x="490474" y="25526"/>
                </a:lnTo>
                <a:lnTo>
                  <a:pt x="528827" y="25526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477774" y="50672"/>
                </a:lnTo>
                <a:lnTo>
                  <a:pt x="477774" y="25526"/>
                </a:lnTo>
                <a:close/>
              </a:path>
              <a:path w="554354" h="76200">
                <a:moveTo>
                  <a:pt x="528827" y="25526"/>
                </a:moveTo>
                <a:lnTo>
                  <a:pt x="490474" y="25526"/>
                </a:lnTo>
                <a:lnTo>
                  <a:pt x="490474" y="50672"/>
                </a:lnTo>
                <a:lnTo>
                  <a:pt x="528828" y="50672"/>
                </a:lnTo>
                <a:lnTo>
                  <a:pt x="553974" y="38100"/>
                </a:lnTo>
                <a:lnTo>
                  <a:pt x="5288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7832" y="4203192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9361" y="4263009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8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8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8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3076" y="1711496"/>
            <a:ext cx="458978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e O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all</a:t>
            </a:r>
            <a:r>
              <a:rPr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Map-</a:t>
            </a:r>
            <a:r>
              <a:rPr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edu</a:t>
            </a:r>
            <a:r>
              <a:rPr spc="-1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65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pc="-1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d Co</a:t>
            </a:r>
            <a:r>
              <a:rPr spc="-1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nt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ocess</a:t>
            </a:r>
            <a:endParaRPr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91" y="2512469"/>
            <a:ext cx="524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1995" y="2512469"/>
            <a:ext cx="7842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plitting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3902" y="3236976"/>
            <a:ext cx="1270253" cy="375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0195" y="3259074"/>
            <a:ext cx="1138428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9053" y="3262123"/>
            <a:ext cx="1166610" cy="272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4208" y="3436621"/>
            <a:ext cx="720851" cy="6164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5483" y="3534536"/>
            <a:ext cx="561975" cy="457834"/>
          </a:xfrm>
          <a:custGeom>
            <a:avLst/>
            <a:gdLst/>
            <a:ahLst/>
            <a:cxnLst/>
            <a:rect l="l" t="t" r="r" b="b"/>
            <a:pathLst>
              <a:path w="561975" h="457835">
                <a:moveTo>
                  <a:pt x="494683" y="38090"/>
                </a:moveTo>
                <a:lnTo>
                  <a:pt x="0" y="437895"/>
                </a:lnTo>
                <a:lnTo>
                  <a:pt x="15748" y="457454"/>
                </a:lnTo>
                <a:lnTo>
                  <a:pt x="510525" y="57672"/>
                </a:lnTo>
                <a:lnTo>
                  <a:pt x="494683" y="38090"/>
                </a:lnTo>
                <a:close/>
              </a:path>
              <a:path w="561975" h="457835">
                <a:moveTo>
                  <a:pt x="548130" y="30099"/>
                </a:moveTo>
                <a:lnTo>
                  <a:pt x="504571" y="30099"/>
                </a:lnTo>
                <a:lnTo>
                  <a:pt x="520446" y="49656"/>
                </a:lnTo>
                <a:lnTo>
                  <a:pt x="510525" y="57672"/>
                </a:lnTo>
                <a:lnTo>
                  <a:pt x="526542" y="77469"/>
                </a:lnTo>
                <a:lnTo>
                  <a:pt x="548130" y="30099"/>
                </a:lnTo>
                <a:close/>
              </a:path>
              <a:path w="561975" h="457835">
                <a:moveTo>
                  <a:pt x="504571" y="30099"/>
                </a:moveTo>
                <a:lnTo>
                  <a:pt x="494683" y="38090"/>
                </a:lnTo>
                <a:lnTo>
                  <a:pt x="510525" y="57672"/>
                </a:lnTo>
                <a:lnTo>
                  <a:pt x="520446" y="49656"/>
                </a:lnTo>
                <a:lnTo>
                  <a:pt x="504571" y="30099"/>
                </a:lnTo>
                <a:close/>
              </a:path>
              <a:path w="561975" h="457835">
                <a:moveTo>
                  <a:pt x="561848" y="0"/>
                </a:moveTo>
                <a:lnTo>
                  <a:pt x="478663" y="18287"/>
                </a:lnTo>
                <a:lnTo>
                  <a:pt x="494683" y="38090"/>
                </a:lnTo>
                <a:lnTo>
                  <a:pt x="504571" y="30099"/>
                </a:lnTo>
                <a:lnTo>
                  <a:pt x="548130" y="30099"/>
                </a:lnTo>
                <a:lnTo>
                  <a:pt x="5618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1827" y="4172712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3358" y="423252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5" h="76200">
                <a:moveTo>
                  <a:pt x="477774" y="0"/>
                </a:moveTo>
                <a:lnTo>
                  <a:pt x="477774" y="76200"/>
                </a:lnTo>
                <a:lnTo>
                  <a:pt x="528828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5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5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8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2683" y="4412742"/>
            <a:ext cx="722376" cy="8023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3832" y="4433824"/>
            <a:ext cx="563880" cy="643255"/>
          </a:xfrm>
          <a:custGeom>
            <a:avLst/>
            <a:gdLst/>
            <a:ahLst/>
            <a:cxnLst/>
            <a:rect l="l" t="t" r="r" b="b"/>
            <a:pathLst>
              <a:path w="563880" h="643254">
                <a:moveTo>
                  <a:pt x="503979" y="594111"/>
                </a:moveTo>
                <a:lnTo>
                  <a:pt x="484759" y="610882"/>
                </a:lnTo>
                <a:lnTo>
                  <a:pt x="563499" y="643254"/>
                </a:lnTo>
                <a:lnTo>
                  <a:pt x="553256" y="603669"/>
                </a:lnTo>
                <a:lnTo>
                  <a:pt x="512318" y="603669"/>
                </a:lnTo>
                <a:lnTo>
                  <a:pt x="503979" y="594111"/>
                </a:lnTo>
                <a:close/>
              </a:path>
              <a:path w="563880" h="643254">
                <a:moveTo>
                  <a:pt x="522908" y="577594"/>
                </a:moveTo>
                <a:lnTo>
                  <a:pt x="503979" y="594111"/>
                </a:lnTo>
                <a:lnTo>
                  <a:pt x="512318" y="603669"/>
                </a:lnTo>
                <a:lnTo>
                  <a:pt x="531241" y="587146"/>
                </a:lnTo>
                <a:lnTo>
                  <a:pt x="522908" y="577594"/>
                </a:lnTo>
                <a:close/>
              </a:path>
              <a:path w="563880" h="643254">
                <a:moveTo>
                  <a:pt x="542163" y="560793"/>
                </a:moveTo>
                <a:lnTo>
                  <a:pt x="522908" y="577594"/>
                </a:lnTo>
                <a:lnTo>
                  <a:pt x="531241" y="587146"/>
                </a:lnTo>
                <a:lnTo>
                  <a:pt x="512318" y="603669"/>
                </a:lnTo>
                <a:lnTo>
                  <a:pt x="553256" y="603669"/>
                </a:lnTo>
                <a:lnTo>
                  <a:pt x="542163" y="560793"/>
                </a:lnTo>
                <a:close/>
              </a:path>
              <a:path w="563880" h="643254">
                <a:moveTo>
                  <a:pt x="19050" y="0"/>
                </a:moveTo>
                <a:lnTo>
                  <a:pt x="0" y="16509"/>
                </a:lnTo>
                <a:lnTo>
                  <a:pt x="503979" y="594111"/>
                </a:lnTo>
                <a:lnTo>
                  <a:pt x="522908" y="577594"/>
                </a:lnTo>
                <a:lnTo>
                  <a:pt x="190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027" y="3884676"/>
            <a:ext cx="1327404" cy="861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795" y="3983735"/>
            <a:ext cx="1188720" cy="7033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176" y="3909823"/>
            <a:ext cx="1223766" cy="757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807" y="3616451"/>
            <a:ext cx="1057655" cy="12214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0771" y="3730751"/>
            <a:ext cx="839724" cy="1044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16952" y="3641598"/>
            <a:ext cx="954024" cy="1117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63211" y="3085338"/>
            <a:ext cx="1012698" cy="4221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4360" y="3168523"/>
            <a:ext cx="854075" cy="278130"/>
          </a:xfrm>
          <a:custGeom>
            <a:avLst/>
            <a:gdLst/>
            <a:ahLst/>
            <a:cxnLst/>
            <a:rect l="l" t="t" r="r" b="b"/>
            <a:pathLst>
              <a:path w="854075" h="278130">
                <a:moveTo>
                  <a:pt x="777807" y="27371"/>
                </a:moveTo>
                <a:lnTo>
                  <a:pt x="0" y="259587"/>
                </a:lnTo>
                <a:lnTo>
                  <a:pt x="5334" y="277875"/>
                </a:lnTo>
                <a:lnTo>
                  <a:pt x="783277" y="45656"/>
                </a:lnTo>
                <a:lnTo>
                  <a:pt x="777807" y="27371"/>
                </a:lnTo>
                <a:close/>
              </a:path>
              <a:path w="854075" h="278130">
                <a:moveTo>
                  <a:pt x="843960" y="23749"/>
                </a:moveTo>
                <a:lnTo>
                  <a:pt x="789939" y="23749"/>
                </a:lnTo>
                <a:lnTo>
                  <a:pt x="795401" y="42037"/>
                </a:lnTo>
                <a:lnTo>
                  <a:pt x="783277" y="45656"/>
                </a:lnTo>
                <a:lnTo>
                  <a:pt x="791463" y="73025"/>
                </a:lnTo>
                <a:lnTo>
                  <a:pt x="843960" y="23749"/>
                </a:lnTo>
                <a:close/>
              </a:path>
              <a:path w="854075" h="278130">
                <a:moveTo>
                  <a:pt x="789939" y="23749"/>
                </a:moveTo>
                <a:lnTo>
                  <a:pt x="777807" y="27371"/>
                </a:lnTo>
                <a:lnTo>
                  <a:pt x="783277" y="45656"/>
                </a:lnTo>
                <a:lnTo>
                  <a:pt x="795401" y="42037"/>
                </a:lnTo>
                <a:lnTo>
                  <a:pt x="789939" y="23749"/>
                </a:lnTo>
                <a:close/>
              </a:path>
              <a:path w="854075" h="278130">
                <a:moveTo>
                  <a:pt x="769619" y="0"/>
                </a:moveTo>
                <a:lnTo>
                  <a:pt x="777807" y="27371"/>
                </a:lnTo>
                <a:lnTo>
                  <a:pt x="789939" y="23749"/>
                </a:lnTo>
                <a:lnTo>
                  <a:pt x="843960" y="23749"/>
                </a:lnTo>
                <a:lnTo>
                  <a:pt x="853566" y="14731"/>
                </a:lnTo>
                <a:lnTo>
                  <a:pt x="76961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85488" y="3341370"/>
            <a:ext cx="1035558" cy="14165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26763" y="3362199"/>
            <a:ext cx="876300" cy="1257935"/>
          </a:xfrm>
          <a:custGeom>
            <a:avLst/>
            <a:gdLst/>
            <a:ahLst/>
            <a:cxnLst/>
            <a:rect l="l" t="t" r="r" b="b"/>
            <a:pathLst>
              <a:path w="876300" h="1257935">
                <a:moveTo>
                  <a:pt x="824984" y="1200747"/>
                </a:moveTo>
                <a:lnTo>
                  <a:pt x="801497" y="1217040"/>
                </a:lnTo>
                <a:lnTo>
                  <a:pt x="876173" y="1257935"/>
                </a:lnTo>
                <a:lnTo>
                  <a:pt x="869486" y="1211198"/>
                </a:lnTo>
                <a:lnTo>
                  <a:pt x="832231" y="1211198"/>
                </a:lnTo>
                <a:lnTo>
                  <a:pt x="824984" y="1200747"/>
                </a:lnTo>
                <a:close/>
              </a:path>
              <a:path w="876300" h="1257935">
                <a:moveTo>
                  <a:pt x="840587" y="1189923"/>
                </a:moveTo>
                <a:lnTo>
                  <a:pt x="824984" y="1200747"/>
                </a:lnTo>
                <a:lnTo>
                  <a:pt x="832231" y="1211198"/>
                </a:lnTo>
                <a:lnTo>
                  <a:pt x="847851" y="1200404"/>
                </a:lnTo>
                <a:lnTo>
                  <a:pt x="840587" y="1189923"/>
                </a:lnTo>
                <a:close/>
              </a:path>
              <a:path w="876300" h="1257935">
                <a:moveTo>
                  <a:pt x="864108" y="1173607"/>
                </a:moveTo>
                <a:lnTo>
                  <a:pt x="840587" y="1189923"/>
                </a:lnTo>
                <a:lnTo>
                  <a:pt x="847851" y="1200404"/>
                </a:lnTo>
                <a:lnTo>
                  <a:pt x="832231" y="1211198"/>
                </a:lnTo>
                <a:lnTo>
                  <a:pt x="869486" y="1211198"/>
                </a:lnTo>
                <a:lnTo>
                  <a:pt x="864108" y="1173607"/>
                </a:lnTo>
                <a:close/>
              </a:path>
              <a:path w="876300" h="1257935">
                <a:moveTo>
                  <a:pt x="15748" y="0"/>
                </a:moveTo>
                <a:lnTo>
                  <a:pt x="0" y="10921"/>
                </a:lnTo>
                <a:lnTo>
                  <a:pt x="824984" y="1200747"/>
                </a:lnTo>
                <a:lnTo>
                  <a:pt x="840587" y="1189923"/>
                </a:lnTo>
                <a:lnTo>
                  <a:pt x="157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19195" y="3280410"/>
            <a:ext cx="1156715" cy="2039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0723" y="3301492"/>
            <a:ext cx="997585" cy="1880870"/>
          </a:xfrm>
          <a:custGeom>
            <a:avLst/>
            <a:gdLst/>
            <a:ahLst/>
            <a:cxnLst/>
            <a:rect l="l" t="t" r="r" b="b"/>
            <a:pathLst>
              <a:path w="997585" h="1880870">
                <a:moveTo>
                  <a:pt x="953426" y="1817888"/>
                </a:moveTo>
                <a:lnTo>
                  <a:pt x="928115" y="1831225"/>
                </a:lnTo>
                <a:lnTo>
                  <a:pt x="997330" y="1880870"/>
                </a:lnTo>
                <a:lnTo>
                  <a:pt x="996251" y="1829142"/>
                </a:lnTo>
                <a:lnTo>
                  <a:pt x="959357" y="1829142"/>
                </a:lnTo>
                <a:lnTo>
                  <a:pt x="953426" y="1817888"/>
                </a:lnTo>
                <a:close/>
              </a:path>
              <a:path w="997585" h="1880870">
                <a:moveTo>
                  <a:pt x="970312" y="1808990"/>
                </a:moveTo>
                <a:lnTo>
                  <a:pt x="953426" y="1817888"/>
                </a:lnTo>
                <a:lnTo>
                  <a:pt x="959357" y="1829142"/>
                </a:lnTo>
                <a:lnTo>
                  <a:pt x="976249" y="1820252"/>
                </a:lnTo>
                <a:lnTo>
                  <a:pt x="970312" y="1808990"/>
                </a:lnTo>
                <a:close/>
              </a:path>
              <a:path w="997585" h="1880870">
                <a:moveTo>
                  <a:pt x="995552" y="1795691"/>
                </a:moveTo>
                <a:lnTo>
                  <a:pt x="970312" y="1808990"/>
                </a:lnTo>
                <a:lnTo>
                  <a:pt x="976249" y="1820252"/>
                </a:lnTo>
                <a:lnTo>
                  <a:pt x="959357" y="1829142"/>
                </a:lnTo>
                <a:lnTo>
                  <a:pt x="996251" y="1829142"/>
                </a:lnTo>
                <a:lnTo>
                  <a:pt x="995552" y="1795691"/>
                </a:lnTo>
                <a:close/>
              </a:path>
              <a:path w="997585" h="1880870">
                <a:moveTo>
                  <a:pt x="16763" y="0"/>
                </a:moveTo>
                <a:lnTo>
                  <a:pt x="0" y="8889"/>
                </a:lnTo>
                <a:lnTo>
                  <a:pt x="953426" y="1817888"/>
                </a:lnTo>
                <a:lnTo>
                  <a:pt x="970312" y="1808990"/>
                </a:lnTo>
                <a:lnTo>
                  <a:pt x="167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67961" y="3739134"/>
            <a:ext cx="1011174" cy="423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8984" y="3822573"/>
            <a:ext cx="852169" cy="279400"/>
          </a:xfrm>
          <a:custGeom>
            <a:avLst/>
            <a:gdLst/>
            <a:ahLst/>
            <a:cxnLst/>
            <a:rect l="l" t="t" r="r" b="b"/>
            <a:pathLst>
              <a:path w="852170" h="279400">
                <a:moveTo>
                  <a:pt x="776324" y="27300"/>
                </a:moveTo>
                <a:lnTo>
                  <a:pt x="0" y="260984"/>
                </a:lnTo>
                <a:lnTo>
                  <a:pt x="5587" y="279145"/>
                </a:lnTo>
                <a:lnTo>
                  <a:pt x="781831" y="45572"/>
                </a:lnTo>
                <a:lnTo>
                  <a:pt x="776324" y="27300"/>
                </a:lnTo>
                <a:close/>
              </a:path>
              <a:path w="852170" h="279400">
                <a:moveTo>
                  <a:pt x="842342" y="23621"/>
                </a:moveTo>
                <a:lnTo>
                  <a:pt x="788542" y="23621"/>
                </a:lnTo>
                <a:lnTo>
                  <a:pt x="794003" y="41909"/>
                </a:lnTo>
                <a:lnTo>
                  <a:pt x="781831" y="45572"/>
                </a:lnTo>
                <a:lnTo>
                  <a:pt x="790066" y="72897"/>
                </a:lnTo>
                <a:lnTo>
                  <a:pt x="842342" y="23621"/>
                </a:lnTo>
                <a:close/>
              </a:path>
              <a:path w="852170" h="279400">
                <a:moveTo>
                  <a:pt x="788542" y="23621"/>
                </a:moveTo>
                <a:lnTo>
                  <a:pt x="776324" y="27300"/>
                </a:lnTo>
                <a:lnTo>
                  <a:pt x="781831" y="45572"/>
                </a:lnTo>
                <a:lnTo>
                  <a:pt x="794003" y="41909"/>
                </a:lnTo>
                <a:lnTo>
                  <a:pt x="788542" y="23621"/>
                </a:lnTo>
                <a:close/>
              </a:path>
              <a:path w="852170" h="279400">
                <a:moveTo>
                  <a:pt x="768095" y="0"/>
                </a:moveTo>
                <a:lnTo>
                  <a:pt x="776324" y="27300"/>
                </a:lnTo>
                <a:lnTo>
                  <a:pt x="788542" y="23621"/>
                </a:lnTo>
                <a:lnTo>
                  <a:pt x="842342" y="23621"/>
                </a:lnTo>
                <a:lnTo>
                  <a:pt x="852042" y="14477"/>
                </a:lnTo>
                <a:lnTo>
                  <a:pt x="76809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76344" y="3883914"/>
            <a:ext cx="1011174" cy="423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7366" y="3967352"/>
            <a:ext cx="852169" cy="279400"/>
          </a:xfrm>
          <a:custGeom>
            <a:avLst/>
            <a:gdLst/>
            <a:ahLst/>
            <a:cxnLst/>
            <a:rect l="l" t="t" r="r" b="b"/>
            <a:pathLst>
              <a:path w="852170" h="279400">
                <a:moveTo>
                  <a:pt x="776324" y="27300"/>
                </a:moveTo>
                <a:lnTo>
                  <a:pt x="0" y="260985"/>
                </a:lnTo>
                <a:lnTo>
                  <a:pt x="5587" y="279146"/>
                </a:lnTo>
                <a:lnTo>
                  <a:pt x="781831" y="45572"/>
                </a:lnTo>
                <a:lnTo>
                  <a:pt x="776324" y="27300"/>
                </a:lnTo>
                <a:close/>
              </a:path>
              <a:path w="852170" h="279400">
                <a:moveTo>
                  <a:pt x="842342" y="23622"/>
                </a:moveTo>
                <a:lnTo>
                  <a:pt x="788543" y="23622"/>
                </a:lnTo>
                <a:lnTo>
                  <a:pt x="794004" y="41910"/>
                </a:lnTo>
                <a:lnTo>
                  <a:pt x="781831" y="45572"/>
                </a:lnTo>
                <a:lnTo>
                  <a:pt x="790067" y="72898"/>
                </a:lnTo>
                <a:lnTo>
                  <a:pt x="842342" y="23622"/>
                </a:lnTo>
                <a:close/>
              </a:path>
              <a:path w="852170" h="279400">
                <a:moveTo>
                  <a:pt x="788543" y="23622"/>
                </a:moveTo>
                <a:lnTo>
                  <a:pt x="776324" y="27300"/>
                </a:lnTo>
                <a:lnTo>
                  <a:pt x="781831" y="45572"/>
                </a:lnTo>
                <a:lnTo>
                  <a:pt x="794004" y="41910"/>
                </a:lnTo>
                <a:lnTo>
                  <a:pt x="788543" y="23622"/>
                </a:lnTo>
                <a:close/>
              </a:path>
              <a:path w="852170" h="279400">
                <a:moveTo>
                  <a:pt x="768096" y="0"/>
                </a:moveTo>
                <a:lnTo>
                  <a:pt x="776324" y="27300"/>
                </a:lnTo>
                <a:lnTo>
                  <a:pt x="788543" y="23622"/>
                </a:lnTo>
                <a:lnTo>
                  <a:pt x="842342" y="23622"/>
                </a:lnTo>
                <a:lnTo>
                  <a:pt x="852043" y="14478"/>
                </a:lnTo>
                <a:lnTo>
                  <a:pt x="768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8641" y="4361688"/>
            <a:ext cx="1017269" cy="10942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0042" y="4383024"/>
            <a:ext cx="857885" cy="935355"/>
          </a:xfrm>
          <a:custGeom>
            <a:avLst/>
            <a:gdLst/>
            <a:ahLst/>
            <a:cxnLst/>
            <a:rect l="l" t="t" r="r" b="b"/>
            <a:pathLst>
              <a:path w="857885" h="935354">
                <a:moveTo>
                  <a:pt x="799376" y="885394"/>
                </a:moveTo>
                <a:lnTo>
                  <a:pt x="778256" y="904722"/>
                </a:lnTo>
                <a:lnTo>
                  <a:pt x="857885" y="935164"/>
                </a:lnTo>
                <a:lnTo>
                  <a:pt x="846365" y="894778"/>
                </a:lnTo>
                <a:lnTo>
                  <a:pt x="807974" y="894778"/>
                </a:lnTo>
                <a:lnTo>
                  <a:pt x="799376" y="885394"/>
                </a:lnTo>
                <a:close/>
              </a:path>
              <a:path w="857885" h="935354">
                <a:moveTo>
                  <a:pt x="813455" y="872510"/>
                </a:moveTo>
                <a:lnTo>
                  <a:pt x="799376" y="885394"/>
                </a:lnTo>
                <a:lnTo>
                  <a:pt x="807974" y="894778"/>
                </a:lnTo>
                <a:lnTo>
                  <a:pt x="822071" y="881913"/>
                </a:lnTo>
                <a:lnTo>
                  <a:pt x="813455" y="872510"/>
                </a:lnTo>
                <a:close/>
              </a:path>
              <a:path w="857885" h="935354">
                <a:moveTo>
                  <a:pt x="834517" y="853236"/>
                </a:moveTo>
                <a:lnTo>
                  <a:pt x="813455" y="872510"/>
                </a:lnTo>
                <a:lnTo>
                  <a:pt x="822071" y="881913"/>
                </a:lnTo>
                <a:lnTo>
                  <a:pt x="807974" y="894778"/>
                </a:lnTo>
                <a:lnTo>
                  <a:pt x="846365" y="894778"/>
                </a:lnTo>
                <a:lnTo>
                  <a:pt x="834517" y="853236"/>
                </a:lnTo>
                <a:close/>
              </a:path>
              <a:path w="857885" h="935354">
                <a:moveTo>
                  <a:pt x="13970" y="0"/>
                </a:moveTo>
                <a:lnTo>
                  <a:pt x="0" y="12953"/>
                </a:lnTo>
                <a:lnTo>
                  <a:pt x="799376" y="885394"/>
                </a:lnTo>
                <a:lnTo>
                  <a:pt x="813455" y="872510"/>
                </a:lnTo>
                <a:lnTo>
                  <a:pt x="1397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23003" y="4569714"/>
            <a:ext cx="1089660" cy="7688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63897" y="4667631"/>
            <a:ext cx="930910" cy="610235"/>
          </a:xfrm>
          <a:custGeom>
            <a:avLst/>
            <a:gdLst/>
            <a:ahLst/>
            <a:cxnLst/>
            <a:rect l="l" t="t" r="r" b="b"/>
            <a:pathLst>
              <a:path w="930910" h="610235">
                <a:moveTo>
                  <a:pt x="861669" y="33538"/>
                </a:moveTo>
                <a:lnTo>
                  <a:pt x="0" y="593674"/>
                </a:lnTo>
                <a:lnTo>
                  <a:pt x="10413" y="609650"/>
                </a:lnTo>
                <a:lnTo>
                  <a:pt x="872011" y="49462"/>
                </a:lnTo>
                <a:lnTo>
                  <a:pt x="861669" y="33538"/>
                </a:lnTo>
                <a:close/>
              </a:path>
              <a:path w="930910" h="610235">
                <a:moveTo>
                  <a:pt x="915027" y="26670"/>
                </a:moveTo>
                <a:lnTo>
                  <a:pt x="872236" y="26670"/>
                </a:lnTo>
                <a:lnTo>
                  <a:pt x="882650" y="42545"/>
                </a:lnTo>
                <a:lnTo>
                  <a:pt x="872011" y="49462"/>
                </a:lnTo>
                <a:lnTo>
                  <a:pt x="887602" y="73469"/>
                </a:lnTo>
                <a:lnTo>
                  <a:pt x="915027" y="26670"/>
                </a:lnTo>
                <a:close/>
              </a:path>
              <a:path w="930910" h="610235">
                <a:moveTo>
                  <a:pt x="872236" y="26670"/>
                </a:moveTo>
                <a:lnTo>
                  <a:pt x="861669" y="33538"/>
                </a:lnTo>
                <a:lnTo>
                  <a:pt x="872011" y="49462"/>
                </a:lnTo>
                <a:lnTo>
                  <a:pt x="882650" y="42545"/>
                </a:lnTo>
                <a:lnTo>
                  <a:pt x="872236" y="26670"/>
                </a:lnTo>
                <a:close/>
              </a:path>
              <a:path w="930910" h="610235">
                <a:moveTo>
                  <a:pt x="930655" y="0"/>
                </a:moveTo>
                <a:lnTo>
                  <a:pt x="846074" y="9525"/>
                </a:lnTo>
                <a:lnTo>
                  <a:pt x="861669" y="33538"/>
                </a:lnTo>
                <a:lnTo>
                  <a:pt x="872236" y="26670"/>
                </a:lnTo>
                <a:lnTo>
                  <a:pt x="915027" y="26670"/>
                </a:lnTo>
                <a:lnTo>
                  <a:pt x="9306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97679" y="3995166"/>
            <a:ext cx="1014984" cy="1341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39082" y="4093082"/>
            <a:ext cx="855980" cy="1182370"/>
          </a:xfrm>
          <a:custGeom>
            <a:avLst/>
            <a:gdLst/>
            <a:ahLst/>
            <a:cxnLst/>
            <a:rect l="l" t="t" r="r" b="b"/>
            <a:pathLst>
              <a:path w="855979" h="1182370">
                <a:moveTo>
                  <a:pt x="803249" y="56229"/>
                </a:moveTo>
                <a:lnTo>
                  <a:pt x="0" y="1170762"/>
                </a:lnTo>
                <a:lnTo>
                  <a:pt x="15493" y="1181900"/>
                </a:lnTo>
                <a:lnTo>
                  <a:pt x="818688" y="67356"/>
                </a:lnTo>
                <a:lnTo>
                  <a:pt x="803249" y="56229"/>
                </a:lnTo>
                <a:close/>
              </a:path>
              <a:path w="855979" h="1182370">
                <a:moveTo>
                  <a:pt x="848041" y="45974"/>
                </a:moveTo>
                <a:lnTo>
                  <a:pt x="810640" y="45974"/>
                </a:lnTo>
                <a:lnTo>
                  <a:pt x="826134" y="57023"/>
                </a:lnTo>
                <a:lnTo>
                  <a:pt x="818688" y="67356"/>
                </a:lnTo>
                <a:lnTo>
                  <a:pt x="841882" y="84074"/>
                </a:lnTo>
                <a:lnTo>
                  <a:pt x="848041" y="45974"/>
                </a:lnTo>
                <a:close/>
              </a:path>
              <a:path w="855979" h="1182370">
                <a:moveTo>
                  <a:pt x="810640" y="45974"/>
                </a:moveTo>
                <a:lnTo>
                  <a:pt x="803249" y="56229"/>
                </a:lnTo>
                <a:lnTo>
                  <a:pt x="818688" y="67356"/>
                </a:lnTo>
                <a:lnTo>
                  <a:pt x="826134" y="57023"/>
                </a:lnTo>
                <a:lnTo>
                  <a:pt x="810640" y="45974"/>
                </a:lnTo>
                <a:close/>
              </a:path>
              <a:path w="855979" h="1182370">
                <a:moveTo>
                  <a:pt x="855471" y="0"/>
                </a:moveTo>
                <a:lnTo>
                  <a:pt x="780033" y="39497"/>
                </a:lnTo>
                <a:lnTo>
                  <a:pt x="803249" y="56229"/>
                </a:lnTo>
                <a:lnTo>
                  <a:pt x="810640" y="45974"/>
                </a:lnTo>
                <a:lnTo>
                  <a:pt x="848041" y="45974"/>
                </a:lnTo>
                <a:lnTo>
                  <a:pt x="85547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77867" y="3182111"/>
            <a:ext cx="991362" cy="22631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18889" y="3280030"/>
            <a:ext cx="840740" cy="2103755"/>
          </a:xfrm>
          <a:custGeom>
            <a:avLst/>
            <a:gdLst/>
            <a:ahLst/>
            <a:cxnLst/>
            <a:rect l="l" t="t" r="r" b="b"/>
            <a:pathLst>
              <a:path w="840739" h="2103754">
                <a:moveTo>
                  <a:pt x="796098" y="67446"/>
                </a:moveTo>
                <a:lnTo>
                  <a:pt x="0" y="2096782"/>
                </a:lnTo>
                <a:lnTo>
                  <a:pt x="17780" y="2103742"/>
                </a:lnTo>
                <a:lnTo>
                  <a:pt x="813884" y="74414"/>
                </a:lnTo>
                <a:lnTo>
                  <a:pt x="796098" y="67446"/>
                </a:lnTo>
                <a:close/>
              </a:path>
              <a:path w="840739" h="2103754">
                <a:moveTo>
                  <a:pt x="837818" y="55625"/>
                </a:moveTo>
                <a:lnTo>
                  <a:pt x="800735" y="55625"/>
                </a:lnTo>
                <a:lnTo>
                  <a:pt x="818514" y="62610"/>
                </a:lnTo>
                <a:lnTo>
                  <a:pt x="813884" y="74414"/>
                </a:lnTo>
                <a:lnTo>
                  <a:pt x="840486" y="84835"/>
                </a:lnTo>
                <a:lnTo>
                  <a:pt x="837818" y="55625"/>
                </a:lnTo>
                <a:close/>
              </a:path>
              <a:path w="840739" h="2103754">
                <a:moveTo>
                  <a:pt x="800735" y="55625"/>
                </a:moveTo>
                <a:lnTo>
                  <a:pt x="796098" y="67446"/>
                </a:lnTo>
                <a:lnTo>
                  <a:pt x="813884" y="74414"/>
                </a:lnTo>
                <a:lnTo>
                  <a:pt x="818514" y="62610"/>
                </a:lnTo>
                <a:lnTo>
                  <a:pt x="800735" y="55625"/>
                </a:lnTo>
                <a:close/>
              </a:path>
              <a:path w="840739" h="2103754">
                <a:moveTo>
                  <a:pt x="832738" y="0"/>
                </a:moveTo>
                <a:lnTo>
                  <a:pt x="769493" y="57022"/>
                </a:lnTo>
                <a:lnTo>
                  <a:pt x="796098" y="67446"/>
                </a:lnTo>
                <a:lnTo>
                  <a:pt x="800735" y="55625"/>
                </a:lnTo>
                <a:lnTo>
                  <a:pt x="837818" y="55625"/>
                </a:lnTo>
                <a:lnTo>
                  <a:pt x="83273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4607" y="3151632"/>
            <a:ext cx="600455" cy="628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76135" y="3173096"/>
            <a:ext cx="441325" cy="469265"/>
          </a:xfrm>
          <a:custGeom>
            <a:avLst/>
            <a:gdLst/>
            <a:ahLst/>
            <a:cxnLst/>
            <a:rect l="l" t="t" r="r" b="b"/>
            <a:pathLst>
              <a:path w="441325" h="469264">
                <a:moveTo>
                  <a:pt x="379681" y="422034"/>
                </a:moveTo>
                <a:lnTo>
                  <a:pt x="361061" y="439547"/>
                </a:lnTo>
                <a:lnTo>
                  <a:pt x="440944" y="469011"/>
                </a:lnTo>
                <a:lnTo>
                  <a:pt x="429681" y="431292"/>
                </a:lnTo>
                <a:lnTo>
                  <a:pt x="388366" y="431292"/>
                </a:lnTo>
                <a:lnTo>
                  <a:pt x="379681" y="422034"/>
                </a:lnTo>
                <a:close/>
              </a:path>
              <a:path w="441325" h="469264">
                <a:moveTo>
                  <a:pt x="397943" y="404858"/>
                </a:moveTo>
                <a:lnTo>
                  <a:pt x="379681" y="422034"/>
                </a:lnTo>
                <a:lnTo>
                  <a:pt x="388366" y="431292"/>
                </a:lnTo>
                <a:lnTo>
                  <a:pt x="406654" y="414147"/>
                </a:lnTo>
                <a:lnTo>
                  <a:pt x="397943" y="404858"/>
                </a:lnTo>
                <a:close/>
              </a:path>
              <a:path w="441325" h="469264">
                <a:moveTo>
                  <a:pt x="416560" y="387350"/>
                </a:moveTo>
                <a:lnTo>
                  <a:pt x="397943" y="404858"/>
                </a:lnTo>
                <a:lnTo>
                  <a:pt x="406654" y="414147"/>
                </a:lnTo>
                <a:lnTo>
                  <a:pt x="388366" y="431292"/>
                </a:lnTo>
                <a:lnTo>
                  <a:pt x="429681" y="431292"/>
                </a:lnTo>
                <a:lnTo>
                  <a:pt x="416560" y="387350"/>
                </a:lnTo>
                <a:close/>
              </a:path>
              <a:path w="441325" h="469264">
                <a:moveTo>
                  <a:pt x="18288" y="0"/>
                </a:moveTo>
                <a:lnTo>
                  <a:pt x="0" y="17272"/>
                </a:lnTo>
                <a:lnTo>
                  <a:pt x="379681" y="422034"/>
                </a:lnTo>
                <a:lnTo>
                  <a:pt x="397943" y="404858"/>
                </a:lnTo>
                <a:lnTo>
                  <a:pt x="182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45581" y="3793236"/>
            <a:ext cx="1113281" cy="2354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87109" y="3853052"/>
            <a:ext cx="954405" cy="76200"/>
          </a:xfrm>
          <a:custGeom>
            <a:avLst/>
            <a:gdLst/>
            <a:ahLst/>
            <a:cxnLst/>
            <a:rect l="l" t="t" r="r" b="b"/>
            <a:pathLst>
              <a:path w="954404" h="76200">
                <a:moveTo>
                  <a:pt x="877824" y="0"/>
                </a:moveTo>
                <a:lnTo>
                  <a:pt x="877824" y="76200"/>
                </a:lnTo>
                <a:lnTo>
                  <a:pt x="928877" y="50673"/>
                </a:lnTo>
                <a:lnTo>
                  <a:pt x="890524" y="50673"/>
                </a:lnTo>
                <a:lnTo>
                  <a:pt x="890524" y="25527"/>
                </a:lnTo>
                <a:lnTo>
                  <a:pt x="928877" y="25527"/>
                </a:lnTo>
                <a:lnTo>
                  <a:pt x="877824" y="0"/>
                </a:lnTo>
                <a:close/>
              </a:path>
              <a:path w="954404" h="76200">
                <a:moveTo>
                  <a:pt x="87782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877824" y="50673"/>
                </a:lnTo>
                <a:lnTo>
                  <a:pt x="877824" y="25527"/>
                </a:lnTo>
                <a:close/>
              </a:path>
              <a:path w="954404" h="76200">
                <a:moveTo>
                  <a:pt x="928877" y="25527"/>
                </a:moveTo>
                <a:lnTo>
                  <a:pt x="890524" y="25527"/>
                </a:lnTo>
                <a:lnTo>
                  <a:pt x="890524" y="50673"/>
                </a:lnTo>
                <a:lnTo>
                  <a:pt x="928877" y="50673"/>
                </a:lnTo>
                <a:lnTo>
                  <a:pt x="954024" y="38100"/>
                </a:lnTo>
                <a:lnTo>
                  <a:pt x="92887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5581" y="4530090"/>
            <a:ext cx="1113281" cy="2354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87109" y="4589907"/>
            <a:ext cx="954405" cy="76200"/>
          </a:xfrm>
          <a:custGeom>
            <a:avLst/>
            <a:gdLst/>
            <a:ahLst/>
            <a:cxnLst/>
            <a:rect l="l" t="t" r="r" b="b"/>
            <a:pathLst>
              <a:path w="954404" h="76200">
                <a:moveTo>
                  <a:pt x="877824" y="0"/>
                </a:moveTo>
                <a:lnTo>
                  <a:pt x="877824" y="76200"/>
                </a:lnTo>
                <a:lnTo>
                  <a:pt x="928877" y="50673"/>
                </a:lnTo>
                <a:lnTo>
                  <a:pt x="890524" y="50673"/>
                </a:lnTo>
                <a:lnTo>
                  <a:pt x="890524" y="25527"/>
                </a:lnTo>
                <a:lnTo>
                  <a:pt x="928877" y="25527"/>
                </a:lnTo>
                <a:lnTo>
                  <a:pt x="877824" y="0"/>
                </a:lnTo>
                <a:close/>
              </a:path>
              <a:path w="954404" h="76200">
                <a:moveTo>
                  <a:pt x="87782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877824" y="50673"/>
                </a:lnTo>
                <a:lnTo>
                  <a:pt x="877824" y="25527"/>
                </a:lnTo>
                <a:close/>
              </a:path>
              <a:path w="954404" h="76200">
                <a:moveTo>
                  <a:pt x="928877" y="25527"/>
                </a:moveTo>
                <a:lnTo>
                  <a:pt x="890524" y="25527"/>
                </a:lnTo>
                <a:lnTo>
                  <a:pt x="890524" y="50673"/>
                </a:lnTo>
                <a:lnTo>
                  <a:pt x="928877" y="50673"/>
                </a:lnTo>
                <a:lnTo>
                  <a:pt x="954024" y="38100"/>
                </a:lnTo>
                <a:lnTo>
                  <a:pt x="92887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21068" y="4748784"/>
            <a:ext cx="737616" cy="7696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61834" y="4846701"/>
            <a:ext cx="579120" cy="610870"/>
          </a:xfrm>
          <a:custGeom>
            <a:avLst/>
            <a:gdLst/>
            <a:ahLst/>
            <a:cxnLst/>
            <a:rect l="l" t="t" r="r" b="b"/>
            <a:pathLst>
              <a:path w="579120" h="610870">
                <a:moveTo>
                  <a:pt x="517542" y="46684"/>
                </a:moveTo>
                <a:lnTo>
                  <a:pt x="0" y="593013"/>
                </a:lnTo>
                <a:lnTo>
                  <a:pt x="18288" y="610311"/>
                </a:lnTo>
                <a:lnTo>
                  <a:pt x="535825" y="63986"/>
                </a:lnTo>
                <a:lnTo>
                  <a:pt x="517542" y="46684"/>
                </a:lnTo>
                <a:close/>
              </a:path>
              <a:path w="579120" h="610870">
                <a:moveTo>
                  <a:pt x="567673" y="37452"/>
                </a:moveTo>
                <a:lnTo>
                  <a:pt x="526288" y="37452"/>
                </a:lnTo>
                <a:lnTo>
                  <a:pt x="544576" y="54749"/>
                </a:lnTo>
                <a:lnTo>
                  <a:pt x="535825" y="63986"/>
                </a:lnTo>
                <a:lnTo>
                  <a:pt x="554355" y="81521"/>
                </a:lnTo>
                <a:lnTo>
                  <a:pt x="567673" y="37452"/>
                </a:lnTo>
                <a:close/>
              </a:path>
              <a:path w="579120" h="610870">
                <a:moveTo>
                  <a:pt x="526288" y="37452"/>
                </a:moveTo>
                <a:lnTo>
                  <a:pt x="517542" y="46684"/>
                </a:lnTo>
                <a:lnTo>
                  <a:pt x="535825" y="63986"/>
                </a:lnTo>
                <a:lnTo>
                  <a:pt x="544576" y="54749"/>
                </a:lnTo>
                <a:lnTo>
                  <a:pt x="526288" y="37452"/>
                </a:lnTo>
                <a:close/>
              </a:path>
              <a:path w="579120" h="610870">
                <a:moveTo>
                  <a:pt x="578993" y="0"/>
                </a:moveTo>
                <a:lnTo>
                  <a:pt x="498983" y="29121"/>
                </a:lnTo>
                <a:lnTo>
                  <a:pt x="517542" y="46684"/>
                </a:lnTo>
                <a:lnTo>
                  <a:pt x="526288" y="37452"/>
                </a:lnTo>
                <a:lnTo>
                  <a:pt x="567673" y="37452"/>
                </a:lnTo>
                <a:lnTo>
                  <a:pt x="5789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81629" y="3092957"/>
            <a:ext cx="789431" cy="7414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32682" y="3145535"/>
            <a:ext cx="687324" cy="675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06773" y="3118104"/>
            <a:ext cx="685800" cy="6377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64103" y="3966210"/>
            <a:ext cx="789431" cy="7414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15155" y="4018788"/>
            <a:ext cx="687324" cy="67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89247" y="3991355"/>
            <a:ext cx="685800" cy="6377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49623" y="4837176"/>
            <a:ext cx="791718" cy="7421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11346" y="4889754"/>
            <a:ext cx="668274" cy="6751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74771" y="4862321"/>
            <a:ext cx="688085" cy="6385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807967" y="2512470"/>
            <a:ext cx="963294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/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Mapping</a:t>
            </a:r>
            <a:endParaRPr sz="1400">
              <a:latin typeface="Tahoma"/>
              <a:cs typeface="Tahoma"/>
            </a:endParaRPr>
          </a:p>
          <a:p>
            <a:pPr algn="ctr">
              <a:spcBef>
                <a:spcPts val="1045"/>
              </a:spcBef>
            </a:pP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st(K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2)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84477" y="4124706"/>
            <a:ext cx="1271015" cy="3749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0873" y="4146042"/>
            <a:ext cx="997458" cy="3703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09624" y="4149852"/>
            <a:ext cx="1167378" cy="2712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27832" y="4971288"/>
            <a:ext cx="713232" cy="235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69361" y="5031104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8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8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56282" y="4924806"/>
            <a:ext cx="1271778" cy="374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70582" y="4946141"/>
            <a:ext cx="1043940" cy="3703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81430" y="4949953"/>
            <a:ext cx="1168140" cy="27127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37376" y="3022092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93002" y="3031998"/>
            <a:ext cx="728472" cy="4023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78524" y="3043427"/>
            <a:ext cx="757427" cy="29337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37376" y="3736086"/>
            <a:ext cx="839724" cy="37642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33389" y="3745992"/>
            <a:ext cx="648461" cy="40233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78524" y="3757423"/>
            <a:ext cx="757427" cy="2941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37376" y="4466844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86144" y="4476750"/>
            <a:ext cx="742188" cy="4023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78524" y="4488180"/>
            <a:ext cx="757427" cy="29336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37376" y="5198364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6238" y="5208270"/>
            <a:ext cx="762762" cy="4023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78524" y="5219700"/>
            <a:ext cx="757427" cy="29337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46827" y="3083815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88355" y="3143630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6"/>
                </a:lnTo>
                <a:lnTo>
                  <a:pt x="528827" y="25526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6"/>
                </a:lnTo>
                <a:close/>
              </a:path>
              <a:path w="554354" h="76200">
                <a:moveTo>
                  <a:pt x="528827" y="25526"/>
                </a:moveTo>
                <a:lnTo>
                  <a:pt x="490474" y="25526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46827" y="3793236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88355" y="3853052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8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8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8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6827" y="4515612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88355" y="457542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46827" y="5220461"/>
            <a:ext cx="713231" cy="235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88355" y="528027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32654" y="3021329"/>
            <a:ext cx="1000505" cy="37490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01996" y="3042667"/>
            <a:ext cx="862584" cy="37033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7802" y="3046476"/>
            <a:ext cx="896868" cy="27127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176520" y="2512470"/>
            <a:ext cx="963294" cy="755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Shuffling</a:t>
            </a:r>
            <a:endParaRPr sz="1400">
              <a:latin typeface="Tahoma"/>
              <a:cs typeface="Tahoma"/>
            </a:endParaRPr>
          </a:p>
          <a:p>
            <a:pPr marL="12700">
              <a:spcBef>
                <a:spcPts val="645"/>
              </a:spcBef>
            </a:pP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K2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,L</a:t>
            </a:r>
            <a:r>
              <a:rPr sz="13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2)</a:t>
            </a:r>
            <a:endParaRPr sz="1300">
              <a:latin typeface="Tahoma"/>
              <a:cs typeface="Tahoma"/>
            </a:endParaRPr>
          </a:p>
          <a:p>
            <a:pPr marL="97155" algn="ctr">
              <a:spcBef>
                <a:spcPts val="919"/>
              </a:spcBef>
            </a:pP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383274" y="2512469"/>
            <a:ext cx="857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Reducing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83347" y="2512469"/>
            <a:ext cx="10756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ina</a:t>
            </a:r>
            <a:r>
              <a:rPr sz="1400" b="1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b="1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Resul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24826" y="3388461"/>
            <a:ext cx="963294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st(K3,V3)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418842" y="2997809"/>
            <a:ext cx="908050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880" algn="ctr"/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K1,V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  <a:p>
            <a:pPr algn="ctr">
              <a:spcBef>
                <a:spcPts val="1110"/>
              </a:spcBef>
            </a:pP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45998" y="4058370"/>
            <a:ext cx="951230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Dea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Bea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 River Car</a:t>
            </a:r>
            <a:r>
              <a:rPr sz="105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River Dee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 Car</a:t>
            </a: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813040" y="3819499"/>
            <a:ext cx="56388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300">
              <a:latin typeface="Tahoma"/>
              <a:cs typeface="Tahoma"/>
            </a:endParaRPr>
          </a:p>
          <a:p>
            <a:pPr marL="74295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300">
              <a:latin typeface="Tahoma"/>
              <a:cs typeface="Tahoma"/>
            </a:endParaRPr>
          </a:p>
          <a:p>
            <a:pPr marL="23495"/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 2</a:t>
            </a:r>
            <a:endParaRPr sz="1300">
              <a:latin typeface="Tahoma"/>
              <a:cs typeface="Tahoma"/>
            </a:endParaRPr>
          </a:p>
          <a:p>
            <a:pPr marL="12700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 2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021328" y="3217095"/>
            <a:ext cx="45720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27305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003802" y="4090347"/>
            <a:ext cx="45720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60325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000246" y="4961821"/>
            <a:ext cx="43815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508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778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09521" y="4218110"/>
            <a:ext cx="76771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458974" y="5018210"/>
            <a:ext cx="81343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ear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613143" y="3111670"/>
            <a:ext cx="4889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653530" y="3826172"/>
            <a:ext cx="4089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606285" y="4556422"/>
            <a:ext cx="5029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596380" y="5288450"/>
            <a:ext cx="5232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32654" y="3732277"/>
            <a:ext cx="998981" cy="3771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79136" y="3755136"/>
            <a:ext cx="906017" cy="3703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57800" y="3757423"/>
            <a:ext cx="895350" cy="27355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367782" y="3826696"/>
            <a:ext cx="6756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32654" y="4445509"/>
            <a:ext cx="1000505" cy="3749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95901" y="4466845"/>
            <a:ext cx="874013" cy="3703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57802" y="4470653"/>
            <a:ext cx="896868" cy="27127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5384546" y="4538912"/>
            <a:ext cx="6438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232654" y="5156453"/>
            <a:ext cx="1000505" cy="37642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86756" y="5179314"/>
            <a:ext cx="893063" cy="3703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57800" y="5181601"/>
            <a:ext cx="896874" cy="2727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375402" y="5250874"/>
            <a:ext cx="6629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7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adigm</a:t>
            </a:r>
          </a:p>
        </p:txBody>
      </p:sp>
      <p:sp>
        <p:nvSpPr>
          <p:cNvPr id="121" name="object 121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59"/>
              </a:rPr>
              <a:t>ww</a:t>
            </a:r>
            <a:r>
              <a:rPr spc="-45" dirty="0">
                <a:hlinkClick r:id="rId59"/>
              </a:rPr>
              <a:t>w</a:t>
            </a:r>
            <a:r>
              <a:rPr spc="-10" dirty="0">
                <a:hlinkClick r:id="rId59"/>
              </a:rPr>
              <a:t>.edur</a:t>
            </a:r>
            <a:r>
              <a:rPr spc="-5" dirty="0">
                <a:hlinkClick r:id="rId59"/>
              </a:rPr>
              <a:t>eka</a:t>
            </a:r>
            <a:r>
              <a:rPr dirty="0">
                <a:hlinkClick r:id="rId59"/>
              </a:rPr>
              <a:t>.</a:t>
            </a:r>
            <a:r>
              <a:rPr spc="-10" dirty="0">
                <a:hlinkClick r:id="rId59"/>
              </a:rPr>
              <a:t>in/hadoop</a:t>
            </a:r>
          </a:p>
        </p:txBody>
      </p:sp>
      <p:sp>
        <p:nvSpPr>
          <p:cNvPr id="120" name="object 12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112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5454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927" y="3019805"/>
            <a:ext cx="794004" cy="9593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1696" y="3117723"/>
            <a:ext cx="635635" cy="800100"/>
          </a:xfrm>
          <a:custGeom>
            <a:avLst/>
            <a:gdLst/>
            <a:ahLst/>
            <a:cxnLst/>
            <a:rect l="l" t="t" r="r" b="b"/>
            <a:pathLst>
              <a:path w="635635" h="800100">
                <a:moveTo>
                  <a:pt x="578214" y="52030"/>
                </a:moveTo>
                <a:lnTo>
                  <a:pt x="0" y="784351"/>
                </a:lnTo>
                <a:lnTo>
                  <a:pt x="19812" y="799972"/>
                </a:lnTo>
                <a:lnTo>
                  <a:pt x="598013" y="67667"/>
                </a:lnTo>
                <a:lnTo>
                  <a:pt x="578214" y="52030"/>
                </a:lnTo>
                <a:close/>
              </a:path>
              <a:path w="635635" h="800100">
                <a:moveTo>
                  <a:pt x="626615" y="42037"/>
                </a:moveTo>
                <a:lnTo>
                  <a:pt x="586105" y="42037"/>
                </a:lnTo>
                <a:lnTo>
                  <a:pt x="605917" y="57657"/>
                </a:lnTo>
                <a:lnTo>
                  <a:pt x="598013" y="67667"/>
                </a:lnTo>
                <a:lnTo>
                  <a:pt x="617982" y="83438"/>
                </a:lnTo>
                <a:lnTo>
                  <a:pt x="626615" y="42037"/>
                </a:lnTo>
                <a:close/>
              </a:path>
              <a:path w="635635" h="800100">
                <a:moveTo>
                  <a:pt x="586105" y="42037"/>
                </a:moveTo>
                <a:lnTo>
                  <a:pt x="578214" y="52030"/>
                </a:lnTo>
                <a:lnTo>
                  <a:pt x="598013" y="67667"/>
                </a:lnTo>
                <a:lnTo>
                  <a:pt x="605917" y="57657"/>
                </a:lnTo>
                <a:lnTo>
                  <a:pt x="586105" y="42037"/>
                </a:lnTo>
                <a:close/>
              </a:path>
              <a:path w="635635" h="800100">
                <a:moveTo>
                  <a:pt x="635381" y="0"/>
                </a:moveTo>
                <a:lnTo>
                  <a:pt x="558165" y="36194"/>
                </a:lnTo>
                <a:lnTo>
                  <a:pt x="578214" y="52030"/>
                </a:lnTo>
                <a:lnTo>
                  <a:pt x="586105" y="42037"/>
                </a:lnTo>
                <a:lnTo>
                  <a:pt x="626615" y="42037"/>
                </a:lnTo>
                <a:lnTo>
                  <a:pt x="63538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128" y="2183891"/>
            <a:ext cx="1002791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277" y="2205227"/>
            <a:ext cx="920495" cy="920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0317" y="3041142"/>
            <a:ext cx="873252" cy="957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8048" y="3139059"/>
            <a:ext cx="714375" cy="798195"/>
          </a:xfrm>
          <a:custGeom>
            <a:avLst/>
            <a:gdLst/>
            <a:ahLst/>
            <a:cxnLst/>
            <a:rect l="l" t="t" r="r" b="b"/>
            <a:pathLst>
              <a:path w="714375" h="798194">
                <a:moveTo>
                  <a:pt x="60121" y="48466"/>
                </a:moveTo>
                <a:lnTo>
                  <a:pt x="41335" y="65213"/>
                </a:lnTo>
                <a:lnTo>
                  <a:pt x="695452" y="798195"/>
                </a:lnTo>
                <a:lnTo>
                  <a:pt x="714247" y="781431"/>
                </a:lnTo>
                <a:lnTo>
                  <a:pt x="60121" y="48466"/>
                </a:lnTo>
                <a:close/>
              </a:path>
              <a:path w="714375" h="798194">
                <a:moveTo>
                  <a:pt x="0" y="0"/>
                </a:moveTo>
                <a:lnTo>
                  <a:pt x="22313" y="82168"/>
                </a:lnTo>
                <a:lnTo>
                  <a:pt x="41335" y="65213"/>
                </a:lnTo>
                <a:lnTo>
                  <a:pt x="32893" y="55753"/>
                </a:lnTo>
                <a:lnTo>
                  <a:pt x="51663" y="38989"/>
                </a:lnTo>
                <a:lnTo>
                  <a:pt x="70753" y="38989"/>
                </a:lnTo>
                <a:lnTo>
                  <a:pt x="79159" y="31496"/>
                </a:lnTo>
                <a:lnTo>
                  <a:pt x="0" y="0"/>
                </a:lnTo>
                <a:close/>
              </a:path>
              <a:path w="714375" h="798194">
                <a:moveTo>
                  <a:pt x="51663" y="38989"/>
                </a:moveTo>
                <a:lnTo>
                  <a:pt x="32893" y="55753"/>
                </a:lnTo>
                <a:lnTo>
                  <a:pt x="41335" y="65213"/>
                </a:lnTo>
                <a:lnTo>
                  <a:pt x="60121" y="48466"/>
                </a:lnTo>
                <a:lnTo>
                  <a:pt x="51663" y="38989"/>
                </a:lnTo>
                <a:close/>
              </a:path>
              <a:path w="714375" h="798194">
                <a:moveTo>
                  <a:pt x="70753" y="38989"/>
                </a:moveTo>
                <a:lnTo>
                  <a:pt x="51663" y="38989"/>
                </a:lnTo>
                <a:lnTo>
                  <a:pt x="60121" y="48466"/>
                </a:lnTo>
                <a:lnTo>
                  <a:pt x="70753" y="3898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8136" y="3670554"/>
            <a:ext cx="1816608" cy="1504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4836" y="4210811"/>
            <a:ext cx="1284732" cy="4770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13282" y="3695700"/>
            <a:ext cx="1712976" cy="1400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73453" y="4306470"/>
            <a:ext cx="9931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Map-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51148" y="2017776"/>
            <a:ext cx="4537075" cy="3355975"/>
          </a:xfrm>
          <a:custGeom>
            <a:avLst/>
            <a:gdLst/>
            <a:ahLst/>
            <a:cxnLst/>
            <a:rect l="l" t="t" r="r" b="b"/>
            <a:pathLst>
              <a:path w="4537075" h="3355975">
                <a:moveTo>
                  <a:pt x="0" y="3355848"/>
                </a:moveTo>
                <a:lnTo>
                  <a:pt x="4536948" y="3355848"/>
                </a:lnTo>
                <a:lnTo>
                  <a:pt x="4536948" y="0"/>
                </a:lnTo>
                <a:lnTo>
                  <a:pt x="0" y="0"/>
                </a:lnTo>
                <a:lnTo>
                  <a:pt x="0" y="33558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89221" y="2350517"/>
            <a:ext cx="5041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252525"/>
                </a:solidFill>
                <a:latin typeface="Tahoma"/>
                <a:cs typeface="Tahoma"/>
              </a:rPr>
              <a:t>Map:</a:t>
            </a:r>
            <a:endParaRPr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95572" y="4150658"/>
            <a:ext cx="81851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pc="-5" dirty="0">
                <a:solidFill>
                  <a:srgbClr val="252525"/>
                </a:solidFill>
                <a:latin typeface="Tahoma"/>
                <a:cs typeface="Tahoma"/>
              </a:rPr>
              <a:t>e:</a:t>
            </a:r>
            <a:endParaRPr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78223" y="2672334"/>
            <a:ext cx="1725168" cy="7475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03371" y="2697479"/>
            <a:ext cx="1621535" cy="64389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376420" y="2926843"/>
            <a:ext cx="83820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(K1,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V1)</a:t>
            </a:r>
            <a:endParaRPr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456427" y="2672334"/>
            <a:ext cx="1724405" cy="7475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81571" y="2697479"/>
            <a:ext cx="1620774" cy="64389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08572" y="2926843"/>
            <a:ext cx="12541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(K2,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V2)</a:t>
            </a:r>
            <a:endParaRPr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127754" y="4453128"/>
            <a:ext cx="1722881" cy="749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2900" y="4478273"/>
            <a:ext cx="1619250" cy="6461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231894" y="4709923"/>
            <a:ext cx="136779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(K2,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(V2))</a:t>
            </a:r>
            <a:endParaRPr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505957" y="4453128"/>
            <a:ext cx="1722881" cy="7498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31102" y="4478273"/>
            <a:ext cx="1619250" cy="6461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608572" y="4709923"/>
            <a:ext cx="1254125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List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(K3,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V3)</a:t>
            </a:r>
            <a:endParaRPr>
              <a:latin typeface="Tahoma"/>
              <a:cs typeface="Tahom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28116" y="2541257"/>
            <a:ext cx="42799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7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ey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350007" y="2183891"/>
            <a:ext cx="1002792" cy="1002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1156" y="2205227"/>
            <a:ext cx="920495" cy="9204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563367" y="2541257"/>
            <a:ext cx="63246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alue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An</a:t>
            </a:r>
            <a:r>
              <a:rPr spc="-40" dirty="0">
                <a:latin typeface="Calibri"/>
                <a:cs typeface="Calibri"/>
              </a:rPr>
              <a:t>at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75"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og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am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7"/>
              </a:rPr>
              <a:t>ww</a:t>
            </a:r>
            <a:r>
              <a:rPr spc="-45" dirty="0">
                <a:hlinkClick r:id="rId17"/>
              </a:rPr>
              <a:t>w</a:t>
            </a:r>
            <a:r>
              <a:rPr spc="-10" dirty="0">
                <a:hlinkClick r:id="rId17"/>
              </a:rPr>
              <a:t>.edur</a:t>
            </a:r>
            <a:r>
              <a:rPr spc="-5" dirty="0">
                <a:hlinkClick r:id="rId17"/>
              </a:rPr>
              <a:t>eka</a:t>
            </a:r>
            <a:r>
              <a:rPr dirty="0">
                <a:hlinkClick r:id="rId17"/>
              </a:rPr>
              <a:t>.</a:t>
            </a:r>
            <a:r>
              <a:rPr spc="-10" dirty="0">
                <a:hlinkClick r:id="rId17"/>
              </a:rPr>
              <a:t>in/hadoop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113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01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14601" y="2362200"/>
            <a:ext cx="4707255" cy="2101850"/>
          </a:xfrm>
          <a:custGeom>
            <a:avLst/>
            <a:gdLst/>
            <a:ahLst/>
            <a:cxnLst/>
            <a:rect l="l" t="t" r="r" b="b"/>
            <a:pathLst>
              <a:path w="4707255" h="2101850">
                <a:moveTo>
                  <a:pt x="0" y="2101596"/>
                </a:moveTo>
                <a:lnTo>
                  <a:pt x="4706874" y="2101596"/>
                </a:lnTo>
                <a:lnTo>
                  <a:pt x="4706874" y="0"/>
                </a:lnTo>
                <a:lnTo>
                  <a:pt x="0" y="0"/>
                </a:lnTo>
                <a:lnTo>
                  <a:pt x="0" y="21015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78679" y="2873502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19828" y="2949701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11973" y="2656332"/>
            <a:ext cx="1040892" cy="1543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34833" y="3170682"/>
            <a:ext cx="995172" cy="5836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7120" y="2681477"/>
            <a:ext cx="937259" cy="1439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4693" y="3289302"/>
            <a:ext cx="6426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esu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lt</a:t>
            </a:r>
            <a:endParaRPr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85559" y="2430780"/>
            <a:ext cx="625602" cy="19103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5665" y="2542032"/>
            <a:ext cx="485393" cy="1749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10705" y="2455925"/>
            <a:ext cx="521970" cy="180670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0283" y="2648474"/>
            <a:ext cx="163830" cy="14773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080" algn="just"/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R E D U C E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58059" y="2519553"/>
            <a:ext cx="935355" cy="272415"/>
          </a:xfrm>
          <a:custGeom>
            <a:avLst/>
            <a:gdLst/>
            <a:ahLst/>
            <a:cxnLst/>
            <a:rect l="l" t="t" r="r" b="b"/>
            <a:pathLst>
              <a:path w="935354" h="272414">
                <a:moveTo>
                  <a:pt x="0" y="272034"/>
                </a:moveTo>
                <a:lnTo>
                  <a:pt x="934973" y="272034"/>
                </a:lnTo>
                <a:lnTo>
                  <a:pt x="934973" y="0"/>
                </a:lnTo>
                <a:lnTo>
                  <a:pt x="0" y="0"/>
                </a:lnTo>
                <a:lnTo>
                  <a:pt x="0" y="272034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58059" y="2879980"/>
            <a:ext cx="935355" cy="269875"/>
          </a:xfrm>
          <a:custGeom>
            <a:avLst/>
            <a:gdLst/>
            <a:ahLst/>
            <a:cxnLst/>
            <a:rect l="l" t="t" r="r" b="b"/>
            <a:pathLst>
              <a:path w="935354" h="269875">
                <a:moveTo>
                  <a:pt x="0" y="269748"/>
                </a:moveTo>
                <a:lnTo>
                  <a:pt x="934973" y="269748"/>
                </a:lnTo>
                <a:lnTo>
                  <a:pt x="934973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8059" y="3240405"/>
            <a:ext cx="935355" cy="269875"/>
          </a:xfrm>
          <a:custGeom>
            <a:avLst/>
            <a:gdLst/>
            <a:ahLst/>
            <a:cxnLst/>
            <a:rect l="l" t="t" r="r" b="b"/>
            <a:pathLst>
              <a:path w="935354" h="269875">
                <a:moveTo>
                  <a:pt x="0" y="269748"/>
                </a:moveTo>
                <a:lnTo>
                  <a:pt x="934973" y="269748"/>
                </a:lnTo>
                <a:lnTo>
                  <a:pt x="934973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58059" y="3977258"/>
            <a:ext cx="935355" cy="271780"/>
          </a:xfrm>
          <a:custGeom>
            <a:avLst/>
            <a:gdLst/>
            <a:ahLst/>
            <a:cxnLst/>
            <a:rect l="l" t="t" r="r" b="b"/>
            <a:pathLst>
              <a:path w="935354" h="271779">
                <a:moveTo>
                  <a:pt x="0" y="271271"/>
                </a:moveTo>
                <a:lnTo>
                  <a:pt x="934973" y="271271"/>
                </a:lnTo>
                <a:lnTo>
                  <a:pt x="934973" y="0"/>
                </a:lnTo>
                <a:lnTo>
                  <a:pt x="0" y="0"/>
                </a:lnTo>
                <a:lnTo>
                  <a:pt x="0" y="271271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6657" y="2635377"/>
            <a:ext cx="900430" cy="1530985"/>
          </a:xfrm>
          <a:custGeom>
            <a:avLst/>
            <a:gdLst/>
            <a:ahLst/>
            <a:cxnLst/>
            <a:rect l="l" t="t" r="r" b="b"/>
            <a:pathLst>
              <a:path w="900429" h="1530985">
                <a:moveTo>
                  <a:pt x="0" y="1530858"/>
                </a:moveTo>
                <a:lnTo>
                  <a:pt x="899922" y="1530858"/>
                </a:lnTo>
                <a:lnTo>
                  <a:pt x="899922" y="0"/>
                </a:lnTo>
                <a:lnTo>
                  <a:pt x="0" y="0"/>
                </a:lnTo>
                <a:lnTo>
                  <a:pt x="0" y="1530858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71872" y="3028188"/>
            <a:ext cx="1233677" cy="7856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98541" y="3113532"/>
            <a:ext cx="1179576" cy="66903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13021" y="3049523"/>
            <a:ext cx="1151381" cy="7033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234179" y="3205127"/>
            <a:ext cx="9099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artitioning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341621" y="3418487"/>
            <a:ext cx="6940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Fun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tion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67305" y="3267456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08455" y="334365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5" h="114300">
                <a:moveTo>
                  <a:pt x="319023" y="0"/>
                </a:moveTo>
                <a:lnTo>
                  <a:pt x="319023" y="114300"/>
                </a:lnTo>
                <a:lnTo>
                  <a:pt x="395223" y="76200"/>
                </a:lnTo>
                <a:lnTo>
                  <a:pt x="338073" y="76200"/>
                </a:lnTo>
                <a:lnTo>
                  <a:pt x="338073" y="38100"/>
                </a:lnTo>
                <a:lnTo>
                  <a:pt x="395223" y="38100"/>
                </a:lnTo>
                <a:lnTo>
                  <a:pt x="319023" y="0"/>
                </a:lnTo>
                <a:close/>
              </a:path>
              <a:path w="433705" h="114300">
                <a:moveTo>
                  <a:pt x="319023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3" y="76200"/>
                </a:lnTo>
                <a:lnTo>
                  <a:pt x="319023" y="38100"/>
                </a:lnTo>
                <a:close/>
              </a:path>
              <a:path w="433705" h="114300">
                <a:moveTo>
                  <a:pt x="395223" y="38100"/>
                </a:moveTo>
                <a:lnTo>
                  <a:pt x="338073" y="38100"/>
                </a:lnTo>
                <a:lnTo>
                  <a:pt x="338073" y="76200"/>
                </a:lnTo>
                <a:lnTo>
                  <a:pt x="395223" y="76200"/>
                </a:lnTo>
                <a:lnTo>
                  <a:pt x="433323" y="57150"/>
                </a:lnTo>
                <a:lnTo>
                  <a:pt x="395223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1503" y="2524505"/>
            <a:ext cx="629412" cy="312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92652" y="2600705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51503" y="2873502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92652" y="2949701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1503" y="3241549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92652" y="3317748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59629" y="2520696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00779" y="259689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659629" y="3970021"/>
            <a:ext cx="630936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00779" y="4046220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1503" y="3970021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92652" y="4046220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3152394" y="3566939"/>
            <a:ext cx="140970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500" b="1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25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91529" y="3225546"/>
            <a:ext cx="630935" cy="3124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32677" y="3301745"/>
            <a:ext cx="433705" cy="114300"/>
          </a:xfrm>
          <a:custGeom>
            <a:avLst/>
            <a:gdLst/>
            <a:ahLst/>
            <a:cxnLst/>
            <a:rect l="l" t="t" r="r" b="b"/>
            <a:pathLst>
              <a:path w="433704" h="114300">
                <a:moveTo>
                  <a:pt x="319024" y="0"/>
                </a:moveTo>
                <a:lnTo>
                  <a:pt x="319024" y="114300"/>
                </a:lnTo>
                <a:lnTo>
                  <a:pt x="395224" y="76200"/>
                </a:lnTo>
                <a:lnTo>
                  <a:pt x="338074" y="76200"/>
                </a:lnTo>
                <a:lnTo>
                  <a:pt x="338074" y="38100"/>
                </a:lnTo>
                <a:lnTo>
                  <a:pt x="395224" y="38100"/>
                </a:lnTo>
                <a:lnTo>
                  <a:pt x="319024" y="0"/>
                </a:lnTo>
                <a:close/>
              </a:path>
              <a:path w="433704" h="114300">
                <a:moveTo>
                  <a:pt x="319024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9024" y="76200"/>
                </a:lnTo>
                <a:lnTo>
                  <a:pt x="319024" y="38100"/>
                </a:lnTo>
                <a:close/>
              </a:path>
              <a:path w="433704" h="114300">
                <a:moveTo>
                  <a:pt x="395224" y="38100"/>
                </a:moveTo>
                <a:lnTo>
                  <a:pt x="338074" y="38100"/>
                </a:lnTo>
                <a:lnTo>
                  <a:pt x="338074" y="76200"/>
                </a:lnTo>
                <a:lnTo>
                  <a:pt x="395224" y="76200"/>
                </a:lnTo>
                <a:lnTo>
                  <a:pt x="433324" y="57150"/>
                </a:lnTo>
                <a:lnTo>
                  <a:pt x="395224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3158" y="2224277"/>
            <a:ext cx="1405128" cy="24071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77468" y="2789682"/>
            <a:ext cx="1015745" cy="13609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08303" y="2249424"/>
            <a:ext cx="1301496" cy="23035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57553" y="2932278"/>
            <a:ext cx="601980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7780" algn="just"/>
            <a:r>
              <a:rPr sz="22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ery </a:t>
            </a:r>
            <a:r>
              <a:rPr sz="2200" spc="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200" spc="-10" dirty="0">
                <a:solidFill>
                  <a:srgbClr val="FFFFFF"/>
                </a:solidFill>
                <a:latin typeface="Tahoma"/>
                <a:cs typeface="Tahoma"/>
              </a:rPr>
              <a:t>ig 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71951" y="2430780"/>
            <a:ext cx="626363" cy="191033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83380" y="2801873"/>
            <a:ext cx="604265" cy="124663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97097" y="2455925"/>
            <a:ext cx="522731" cy="18067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348227" y="2932162"/>
            <a:ext cx="220979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5080" indent="-21590" algn="just"/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M A P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678679" y="3241549"/>
            <a:ext cx="629412" cy="312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19828" y="3317748"/>
            <a:ext cx="431800" cy="114300"/>
          </a:xfrm>
          <a:custGeom>
            <a:avLst/>
            <a:gdLst/>
            <a:ahLst/>
            <a:cxnLst/>
            <a:rect l="l" t="t" r="r" b="b"/>
            <a:pathLst>
              <a:path w="431800" h="114300">
                <a:moveTo>
                  <a:pt x="317500" y="0"/>
                </a:moveTo>
                <a:lnTo>
                  <a:pt x="317500" y="114300"/>
                </a:lnTo>
                <a:lnTo>
                  <a:pt x="393700" y="76200"/>
                </a:lnTo>
                <a:lnTo>
                  <a:pt x="336550" y="76200"/>
                </a:lnTo>
                <a:lnTo>
                  <a:pt x="336550" y="38100"/>
                </a:lnTo>
                <a:lnTo>
                  <a:pt x="393700" y="38100"/>
                </a:lnTo>
                <a:lnTo>
                  <a:pt x="317500" y="0"/>
                </a:lnTo>
                <a:close/>
              </a:path>
              <a:path w="431800" h="114300">
                <a:moveTo>
                  <a:pt x="317500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17500" y="76200"/>
                </a:lnTo>
                <a:lnTo>
                  <a:pt x="317500" y="38100"/>
                </a:lnTo>
                <a:close/>
              </a:path>
              <a:path w="431800" h="114300">
                <a:moveTo>
                  <a:pt x="393700" y="38100"/>
                </a:moveTo>
                <a:lnTo>
                  <a:pt x="336550" y="38100"/>
                </a:lnTo>
                <a:lnTo>
                  <a:pt x="336550" y="76200"/>
                </a:lnTo>
                <a:lnTo>
                  <a:pt x="393700" y="76200"/>
                </a:lnTo>
                <a:lnTo>
                  <a:pt x="431800" y="57150"/>
                </a:lnTo>
                <a:lnTo>
                  <a:pt x="393700" y="381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14" dirty="0">
                <a:latin typeface="Calibri"/>
                <a:cs typeface="Calibri"/>
              </a:rPr>
              <a:t>W</a:t>
            </a:r>
            <a:r>
              <a:rPr spc="-6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y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0"/>
              </a:rPr>
              <a:t>ww</a:t>
            </a:r>
            <a:r>
              <a:rPr spc="-45" dirty="0">
                <a:hlinkClick r:id="rId20"/>
              </a:rPr>
              <a:t>w</a:t>
            </a:r>
            <a:r>
              <a:rPr spc="-10" dirty="0">
                <a:hlinkClick r:id="rId20"/>
              </a:rPr>
              <a:t>.edur</a:t>
            </a:r>
            <a:r>
              <a:rPr spc="-5" dirty="0">
                <a:hlinkClick r:id="rId20"/>
              </a:rPr>
              <a:t>eka</a:t>
            </a:r>
            <a:r>
              <a:rPr dirty="0">
                <a:hlinkClick r:id="rId20"/>
              </a:rPr>
              <a:t>.</a:t>
            </a:r>
            <a:r>
              <a:rPr spc="-10" dirty="0">
                <a:hlinkClick r:id="rId20"/>
              </a:rPr>
              <a:t>in/hadoop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114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6803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240" y="5020056"/>
            <a:ext cx="1130808" cy="980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5434" y="3389757"/>
            <a:ext cx="1058417" cy="595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5434" y="3488945"/>
            <a:ext cx="1058545" cy="99695"/>
          </a:xfrm>
          <a:custGeom>
            <a:avLst/>
            <a:gdLst/>
            <a:ahLst/>
            <a:cxnLst/>
            <a:rect l="l" t="t" r="r" b="b"/>
            <a:pathLst>
              <a:path w="1058545" h="99694">
                <a:moveTo>
                  <a:pt x="1058417" y="0"/>
                </a:moveTo>
                <a:lnTo>
                  <a:pt x="1031434" y="31334"/>
                </a:lnTo>
                <a:lnTo>
                  <a:pt x="979119" y="52228"/>
                </a:lnTo>
                <a:lnTo>
                  <a:pt x="931012" y="64532"/>
                </a:lnTo>
                <a:lnTo>
                  <a:pt x="873593" y="75296"/>
                </a:lnTo>
                <a:lnTo>
                  <a:pt x="807952" y="84316"/>
                </a:lnTo>
                <a:lnTo>
                  <a:pt x="735181" y="91386"/>
                </a:lnTo>
                <a:lnTo>
                  <a:pt x="696461" y="94126"/>
                </a:lnTo>
                <a:lnTo>
                  <a:pt x="656368" y="96301"/>
                </a:lnTo>
                <a:lnTo>
                  <a:pt x="615038" y="97887"/>
                </a:lnTo>
                <a:lnTo>
                  <a:pt x="572605" y="98857"/>
                </a:lnTo>
                <a:lnTo>
                  <a:pt x="529208" y="99187"/>
                </a:lnTo>
                <a:lnTo>
                  <a:pt x="485812" y="98857"/>
                </a:lnTo>
                <a:lnTo>
                  <a:pt x="443379" y="97887"/>
                </a:lnTo>
                <a:lnTo>
                  <a:pt x="402049" y="96301"/>
                </a:lnTo>
                <a:lnTo>
                  <a:pt x="361956" y="94126"/>
                </a:lnTo>
                <a:lnTo>
                  <a:pt x="323236" y="91386"/>
                </a:lnTo>
                <a:lnTo>
                  <a:pt x="250465" y="84316"/>
                </a:lnTo>
                <a:lnTo>
                  <a:pt x="184824" y="75296"/>
                </a:lnTo>
                <a:lnTo>
                  <a:pt x="127405" y="64532"/>
                </a:lnTo>
                <a:lnTo>
                  <a:pt x="79298" y="52228"/>
                </a:lnTo>
                <a:lnTo>
                  <a:pt x="41594" y="38590"/>
                </a:lnTo>
                <a:lnTo>
                  <a:pt x="6927" y="16078"/>
                </a:lnTo>
                <a:lnTo>
                  <a:pt x="1754" y="8129"/>
                </a:lnTo>
                <a:lnTo>
                  <a:pt x="0" y="0"/>
                </a:lnTo>
              </a:path>
            </a:pathLst>
          </a:custGeom>
          <a:ln w="25146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434" y="3389757"/>
            <a:ext cx="1058545" cy="595630"/>
          </a:xfrm>
          <a:custGeom>
            <a:avLst/>
            <a:gdLst/>
            <a:ahLst/>
            <a:cxnLst/>
            <a:rect l="l" t="t" r="r" b="b"/>
            <a:pathLst>
              <a:path w="1058545" h="595630">
                <a:moveTo>
                  <a:pt x="0" y="99187"/>
                </a:moveTo>
                <a:lnTo>
                  <a:pt x="26983" y="67852"/>
                </a:lnTo>
                <a:lnTo>
                  <a:pt x="79298" y="46958"/>
                </a:lnTo>
                <a:lnTo>
                  <a:pt x="127405" y="34654"/>
                </a:lnTo>
                <a:lnTo>
                  <a:pt x="184824" y="23890"/>
                </a:lnTo>
                <a:lnTo>
                  <a:pt x="250465" y="14870"/>
                </a:lnTo>
                <a:lnTo>
                  <a:pt x="323236" y="7800"/>
                </a:lnTo>
                <a:lnTo>
                  <a:pt x="361956" y="5060"/>
                </a:lnTo>
                <a:lnTo>
                  <a:pt x="402049" y="2885"/>
                </a:lnTo>
                <a:lnTo>
                  <a:pt x="443379" y="1299"/>
                </a:lnTo>
                <a:lnTo>
                  <a:pt x="485812" y="329"/>
                </a:lnTo>
                <a:lnTo>
                  <a:pt x="529208" y="0"/>
                </a:lnTo>
                <a:lnTo>
                  <a:pt x="572605" y="329"/>
                </a:lnTo>
                <a:lnTo>
                  <a:pt x="615038" y="1299"/>
                </a:lnTo>
                <a:lnTo>
                  <a:pt x="656368" y="2885"/>
                </a:lnTo>
                <a:lnTo>
                  <a:pt x="696461" y="5060"/>
                </a:lnTo>
                <a:lnTo>
                  <a:pt x="735181" y="7800"/>
                </a:lnTo>
                <a:lnTo>
                  <a:pt x="807952" y="14870"/>
                </a:lnTo>
                <a:lnTo>
                  <a:pt x="873593" y="23890"/>
                </a:lnTo>
                <a:lnTo>
                  <a:pt x="931012" y="34654"/>
                </a:lnTo>
                <a:lnTo>
                  <a:pt x="979119" y="46958"/>
                </a:lnTo>
                <a:lnTo>
                  <a:pt x="1016823" y="60596"/>
                </a:lnTo>
                <a:lnTo>
                  <a:pt x="1051490" y="83108"/>
                </a:lnTo>
                <a:lnTo>
                  <a:pt x="1058417" y="99187"/>
                </a:lnTo>
                <a:lnTo>
                  <a:pt x="1058417" y="495935"/>
                </a:lnTo>
                <a:lnTo>
                  <a:pt x="1031434" y="527269"/>
                </a:lnTo>
                <a:lnTo>
                  <a:pt x="979119" y="548163"/>
                </a:lnTo>
                <a:lnTo>
                  <a:pt x="931012" y="560467"/>
                </a:lnTo>
                <a:lnTo>
                  <a:pt x="873593" y="571231"/>
                </a:lnTo>
                <a:lnTo>
                  <a:pt x="807952" y="580251"/>
                </a:lnTo>
                <a:lnTo>
                  <a:pt x="735181" y="587321"/>
                </a:lnTo>
                <a:lnTo>
                  <a:pt x="696461" y="590061"/>
                </a:lnTo>
                <a:lnTo>
                  <a:pt x="656368" y="592236"/>
                </a:lnTo>
                <a:lnTo>
                  <a:pt x="615038" y="593822"/>
                </a:lnTo>
                <a:lnTo>
                  <a:pt x="572605" y="594792"/>
                </a:lnTo>
                <a:lnTo>
                  <a:pt x="529208" y="595122"/>
                </a:lnTo>
                <a:lnTo>
                  <a:pt x="485812" y="594792"/>
                </a:lnTo>
                <a:lnTo>
                  <a:pt x="443379" y="593822"/>
                </a:lnTo>
                <a:lnTo>
                  <a:pt x="402049" y="592236"/>
                </a:lnTo>
                <a:lnTo>
                  <a:pt x="361956" y="590061"/>
                </a:lnTo>
                <a:lnTo>
                  <a:pt x="323236" y="587321"/>
                </a:lnTo>
                <a:lnTo>
                  <a:pt x="250465" y="580251"/>
                </a:lnTo>
                <a:lnTo>
                  <a:pt x="184824" y="571231"/>
                </a:lnTo>
                <a:lnTo>
                  <a:pt x="127405" y="560467"/>
                </a:lnTo>
                <a:lnTo>
                  <a:pt x="79298" y="548163"/>
                </a:lnTo>
                <a:lnTo>
                  <a:pt x="41594" y="534525"/>
                </a:lnTo>
                <a:lnTo>
                  <a:pt x="6927" y="512013"/>
                </a:lnTo>
                <a:lnTo>
                  <a:pt x="0" y="495935"/>
                </a:lnTo>
                <a:lnTo>
                  <a:pt x="0" y="99187"/>
                </a:lnTo>
                <a:close/>
              </a:path>
            </a:pathLst>
          </a:custGeom>
          <a:ln w="25145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0309" y="3481577"/>
            <a:ext cx="1896617" cy="307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3851" y="3556507"/>
            <a:ext cx="1701800" cy="118110"/>
          </a:xfrm>
          <a:custGeom>
            <a:avLst/>
            <a:gdLst/>
            <a:ahLst/>
            <a:cxnLst/>
            <a:rect l="l" t="t" r="r" b="b"/>
            <a:pathLst>
              <a:path w="1701800" h="118110">
                <a:moveTo>
                  <a:pt x="100711" y="0"/>
                </a:moveTo>
                <a:lnTo>
                  <a:pt x="0" y="58800"/>
                </a:lnTo>
                <a:lnTo>
                  <a:pt x="100711" y="117602"/>
                </a:lnTo>
                <a:lnTo>
                  <a:pt x="108458" y="115569"/>
                </a:lnTo>
                <a:lnTo>
                  <a:pt x="112013" y="109600"/>
                </a:lnTo>
                <a:lnTo>
                  <a:pt x="115443" y="103631"/>
                </a:lnTo>
                <a:lnTo>
                  <a:pt x="113411" y="95885"/>
                </a:lnTo>
                <a:lnTo>
                  <a:pt x="107441" y="92329"/>
                </a:lnTo>
                <a:lnTo>
                  <a:pt x="71519" y="71374"/>
                </a:lnTo>
                <a:lnTo>
                  <a:pt x="24891" y="71374"/>
                </a:lnTo>
                <a:lnTo>
                  <a:pt x="24891" y="46228"/>
                </a:lnTo>
                <a:lnTo>
                  <a:pt x="71519" y="46228"/>
                </a:lnTo>
                <a:lnTo>
                  <a:pt x="107441" y="25273"/>
                </a:lnTo>
                <a:lnTo>
                  <a:pt x="113411" y="21717"/>
                </a:lnTo>
                <a:lnTo>
                  <a:pt x="115443" y="13969"/>
                </a:lnTo>
                <a:lnTo>
                  <a:pt x="112013" y="8000"/>
                </a:lnTo>
                <a:lnTo>
                  <a:pt x="108458" y="2031"/>
                </a:lnTo>
                <a:lnTo>
                  <a:pt x="100711" y="0"/>
                </a:lnTo>
                <a:close/>
              </a:path>
              <a:path w="1701800" h="118110">
                <a:moveTo>
                  <a:pt x="71519" y="46228"/>
                </a:moveTo>
                <a:lnTo>
                  <a:pt x="24891" y="46228"/>
                </a:lnTo>
                <a:lnTo>
                  <a:pt x="24891" y="71374"/>
                </a:lnTo>
                <a:lnTo>
                  <a:pt x="71519" y="71374"/>
                </a:lnTo>
                <a:lnTo>
                  <a:pt x="68688" y="69723"/>
                </a:lnTo>
                <a:lnTo>
                  <a:pt x="31241" y="69723"/>
                </a:lnTo>
                <a:lnTo>
                  <a:pt x="31241" y="47879"/>
                </a:lnTo>
                <a:lnTo>
                  <a:pt x="68688" y="47879"/>
                </a:lnTo>
                <a:lnTo>
                  <a:pt x="71519" y="46228"/>
                </a:lnTo>
                <a:close/>
              </a:path>
              <a:path w="1701800" h="118110">
                <a:moveTo>
                  <a:pt x="1701800" y="46228"/>
                </a:moveTo>
                <a:lnTo>
                  <a:pt x="71519" y="46228"/>
                </a:lnTo>
                <a:lnTo>
                  <a:pt x="49965" y="58801"/>
                </a:lnTo>
                <a:lnTo>
                  <a:pt x="71519" y="71374"/>
                </a:lnTo>
                <a:lnTo>
                  <a:pt x="1701800" y="71374"/>
                </a:lnTo>
                <a:lnTo>
                  <a:pt x="1701800" y="46228"/>
                </a:lnTo>
                <a:close/>
              </a:path>
              <a:path w="1701800" h="118110">
                <a:moveTo>
                  <a:pt x="31241" y="47879"/>
                </a:moveTo>
                <a:lnTo>
                  <a:pt x="31241" y="69723"/>
                </a:lnTo>
                <a:lnTo>
                  <a:pt x="49965" y="58801"/>
                </a:lnTo>
                <a:lnTo>
                  <a:pt x="31241" y="47879"/>
                </a:lnTo>
                <a:close/>
              </a:path>
              <a:path w="1701800" h="118110">
                <a:moveTo>
                  <a:pt x="49965" y="58801"/>
                </a:moveTo>
                <a:lnTo>
                  <a:pt x="31241" y="69723"/>
                </a:lnTo>
                <a:lnTo>
                  <a:pt x="68688" y="69723"/>
                </a:lnTo>
                <a:lnTo>
                  <a:pt x="49965" y="58801"/>
                </a:lnTo>
                <a:close/>
              </a:path>
              <a:path w="1701800" h="118110">
                <a:moveTo>
                  <a:pt x="68688" y="47879"/>
                </a:moveTo>
                <a:lnTo>
                  <a:pt x="31241" y="47879"/>
                </a:lnTo>
                <a:lnTo>
                  <a:pt x="49965" y="58801"/>
                </a:lnTo>
                <a:lnTo>
                  <a:pt x="68688" y="478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9251" y="5549647"/>
            <a:ext cx="1573529" cy="107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70778" y="5583554"/>
            <a:ext cx="1478280" cy="0"/>
          </a:xfrm>
          <a:custGeom>
            <a:avLst/>
            <a:gdLst/>
            <a:ahLst/>
            <a:cxnLst/>
            <a:rect l="l" t="t" r="r" b="b"/>
            <a:pathLst>
              <a:path w="1478279">
                <a:moveTo>
                  <a:pt x="0" y="0"/>
                </a:moveTo>
                <a:lnTo>
                  <a:pt x="1478026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5610" y="5257800"/>
            <a:ext cx="307085" cy="387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0352" y="5391468"/>
            <a:ext cx="118110" cy="192405"/>
          </a:xfrm>
          <a:custGeom>
            <a:avLst/>
            <a:gdLst/>
            <a:ahLst/>
            <a:cxnLst/>
            <a:rect l="l" t="t" r="r" b="b"/>
            <a:pathLst>
              <a:path w="118109" h="192404">
                <a:moveTo>
                  <a:pt x="58800" y="50016"/>
                </a:moveTo>
                <a:lnTo>
                  <a:pt x="46227" y="71569"/>
                </a:lnTo>
                <a:lnTo>
                  <a:pt x="46227" y="192151"/>
                </a:lnTo>
                <a:lnTo>
                  <a:pt x="71374" y="192151"/>
                </a:lnTo>
                <a:lnTo>
                  <a:pt x="71374" y="71569"/>
                </a:lnTo>
                <a:lnTo>
                  <a:pt x="58800" y="50016"/>
                </a:lnTo>
                <a:close/>
              </a:path>
              <a:path w="118109" h="192404">
                <a:moveTo>
                  <a:pt x="58800" y="0"/>
                </a:moveTo>
                <a:lnTo>
                  <a:pt x="3428" y="94818"/>
                </a:lnTo>
                <a:lnTo>
                  <a:pt x="0" y="100825"/>
                </a:lnTo>
                <a:lnTo>
                  <a:pt x="2031" y="108521"/>
                </a:lnTo>
                <a:lnTo>
                  <a:pt x="13970" y="115519"/>
                </a:lnTo>
                <a:lnTo>
                  <a:pt x="21717" y="113487"/>
                </a:lnTo>
                <a:lnTo>
                  <a:pt x="25273" y="107492"/>
                </a:lnTo>
                <a:lnTo>
                  <a:pt x="46227" y="71569"/>
                </a:lnTo>
                <a:lnTo>
                  <a:pt x="46227" y="24955"/>
                </a:lnTo>
                <a:lnTo>
                  <a:pt x="73374" y="24955"/>
                </a:lnTo>
                <a:lnTo>
                  <a:pt x="58800" y="0"/>
                </a:lnTo>
                <a:close/>
              </a:path>
              <a:path w="118109" h="192404">
                <a:moveTo>
                  <a:pt x="73374" y="24955"/>
                </a:moveTo>
                <a:lnTo>
                  <a:pt x="71374" y="24955"/>
                </a:lnTo>
                <a:lnTo>
                  <a:pt x="71374" y="71569"/>
                </a:lnTo>
                <a:lnTo>
                  <a:pt x="92328" y="107492"/>
                </a:lnTo>
                <a:lnTo>
                  <a:pt x="95884" y="113487"/>
                </a:lnTo>
                <a:lnTo>
                  <a:pt x="103631" y="115519"/>
                </a:lnTo>
                <a:lnTo>
                  <a:pt x="115570" y="108521"/>
                </a:lnTo>
                <a:lnTo>
                  <a:pt x="117601" y="100825"/>
                </a:lnTo>
                <a:lnTo>
                  <a:pt x="114173" y="94818"/>
                </a:lnTo>
                <a:lnTo>
                  <a:pt x="73374" y="24955"/>
                </a:lnTo>
                <a:close/>
              </a:path>
              <a:path w="118109" h="192404">
                <a:moveTo>
                  <a:pt x="71374" y="24955"/>
                </a:moveTo>
                <a:lnTo>
                  <a:pt x="46227" y="24955"/>
                </a:lnTo>
                <a:lnTo>
                  <a:pt x="46227" y="71569"/>
                </a:lnTo>
                <a:lnTo>
                  <a:pt x="58800" y="50016"/>
                </a:lnTo>
                <a:lnTo>
                  <a:pt x="47878" y="31292"/>
                </a:lnTo>
                <a:lnTo>
                  <a:pt x="71374" y="31292"/>
                </a:lnTo>
                <a:lnTo>
                  <a:pt x="71374" y="24955"/>
                </a:lnTo>
                <a:close/>
              </a:path>
              <a:path w="118109" h="192404">
                <a:moveTo>
                  <a:pt x="71374" y="31292"/>
                </a:moveTo>
                <a:lnTo>
                  <a:pt x="69723" y="31292"/>
                </a:lnTo>
                <a:lnTo>
                  <a:pt x="58800" y="50016"/>
                </a:lnTo>
                <a:lnTo>
                  <a:pt x="71374" y="71569"/>
                </a:lnTo>
                <a:lnTo>
                  <a:pt x="71374" y="31292"/>
                </a:lnTo>
                <a:close/>
              </a:path>
              <a:path w="118109" h="192404">
                <a:moveTo>
                  <a:pt x="69723" y="31292"/>
                </a:moveTo>
                <a:lnTo>
                  <a:pt x="47878" y="31292"/>
                </a:lnTo>
                <a:lnTo>
                  <a:pt x="58800" y="50016"/>
                </a:lnTo>
                <a:lnTo>
                  <a:pt x="69723" y="312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5610" y="3739895"/>
            <a:ext cx="307085" cy="688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0352" y="3873626"/>
            <a:ext cx="118110" cy="494030"/>
          </a:xfrm>
          <a:custGeom>
            <a:avLst/>
            <a:gdLst/>
            <a:ahLst/>
            <a:cxnLst/>
            <a:rect l="l" t="t" r="r" b="b"/>
            <a:pathLst>
              <a:path w="118109" h="494029">
                <a:moveTo>
                  <a:pt x="58800" y="49965"/>
                </a:moveTo>
                <a:lnTo>
                  <a:pt x="46227" y="71519"/>
                </a:lnTo>
                <a:lnTo>
                  <a:pt x="46227" y="493775"/>
                </a:lnTo>
                <a:lnTo>
                  <a:pt x="71374" y="493775"/>
                </a:lnTo>
                <a:lnTo>
                  <a:pt x="71374" y="71519"/>
                </a:lnTo>
                <a:lnTo>
                  <a:pt x="58800" y="49965"/>
                </a:lnTo>
                <a:close/>
              </a:path>
              <a:path w="118109" h="494029">
                <a:moveTo>
                  <a:pt x="58800" y="0"/>
                </a:moveTo>
                <a:lnTo>
                  <a:pt x="3428" y="94742"/>
                </a:lnTo>
                <a:lnTo>
                  <a:pt x="0" y="100711"/>
                </a:lnTo>
                <a:lnTo>
                  <a:pt x="2031" y="108458"/>
                </a:lnTo>
                <a:lnTo>
                  <a:pt x="8000" y="112014"/>
                </a:lnTo>
                <a:lnTo>
                  <a:pt x="13970" y="115443"/>
                </a:lnTo>
                <a:lnTo>
                  <a:pt x="21717" y="113411"/>
                </a:lnTo>
                <a:lnTo>
                  <a:pt x="25273" y="107442"/>
                </a:lnTo>
                <a:lnTo>
                  <a:pt x="46227" y="71519"/>
                </a:lnTo>
                <a:lnTo>
                  <a:pt x="46227" y="24892"/>
                </a:lnTo>
                <a:lnTo>
                  <a:pt x="73349" y="24892"/>
                </a:lnTo>
                <a:lnTo>
                  <a:pt x="58800" y="0"/>
                </a:lnTo>
                <a:close/>
              </a:path>
              <a:path w="118109" h="494029">
                <a:moveTo>
                  <a:pt x="73349" y="24892"/>
                </a:moveTo>
                <a:lnTo>
                  <a:pt x="71374" y="24892"/>
                </a:lnTo>
                <a:lnTo>
                  <a:pt x="71374" y="71519"/>
                </a:lnTo>
                <a:lnTo>
                  <a:pt x="92328" y="107442"/>
                </a:lnTo>
                <a:lnTo>
                  <a:pt x="95884" y="113411"/>
                </a:lnTo>
                <a:lnTo>
                  <a:pt x="103631" y="115443"/>
                </a:lnTo>
                <a:lnTo>
                  <a:pt x="109600" y="112014"/>
                </a:lnTo>
                <a:lnTo>
                  <a:pt x="115570" y="108458"/>
                </a:lnTo>
                <a:lnTo>
                  <a:pt x="117601" y="100711"/>
                </a:lnTo>
                <a:lnTo>
                  <a:pt x="114173" y="94742"/>
                </a:lnTo>
                <a:lnTo>
                  <a:pt x="73349" y="24892"/>
                </a:lnTo>
                <a:close/>
              </a:path>
              <a:path w="118109" h="494029">
                <a:moveTo>
                  <a:pt x="71374" y="24892"/>
                </a:moveTo>
                <a:lnTo>
                  <a:pt x="46227" y="24892"/>
                </a:lnTo>
                <a:lnTo>
                  <a:pt x="46227" y="71519"/>
                </a:lnTo>
                <a:lnTo>
                  <a:pt x="58800" y="49965"/>
                </a:lnTo>
                <a:lnTo>
                  <a:pt x="47878" y="31242"/>
                </a:lnTo>
                <a:lnTo>
                  <a:pt x="71374" y="31242"/>
                </a:lnTo>
                <a:lnTo>
                  <a:pt x="71374" y="24892"/>
                </a:lnTo>
                <a:close/>
              </a:path>
              <a:path w="118109" h="494029">
                <a:moveTo>
                  <a:pt x="71374" y="31242"/>
                </a:moveTo>
                <a:lnTo>
                  <a:pt x="69723" y="31242"/>
                </a:lnTo>
                <a:lnTo>
                  <a:pt x="58800" y="49965"/>
                </a:lnTo>
                <a:lnTo>
                  <a:pt x="71374" y="71519"/>
                </a:lnTo>
                <a:lnTo>
                  <a:pt x="71374" y="31242"/>
                </a:lnTo>
                <a:close/>
              </a:path>
              <a:path w="118109" h="494029">
                <a:moveTo>
                  <a:pt x="69723" y="31242"/>
                </a:moveTo>
                <a:lnTo>
                  <a:pt x="47878" y="31242"/>
                </a:lnTo>
                <a:lnTo>
                  <a:pt x="58800" y="49965"/>
                </a:lnTo>
                <a:lnTo>
                  <a:pt x="69723" y="312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892" y="2964179"/>
            <a:ext cx="1130045" cy="10629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2100" y="1663446"/>
            <a:ext cx="1052322" cy="98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4408" y="2153411"/>
            <a:ext cx="2624328" cy="307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5937" y="2228341"/>
            <a:ext cx="2428875" cy="118110"/>
          </a:xfrm>
          <a:custGeom>
            <a:avLst/>
            <a:gdLst/>
            <a:ahLst/>
            <a:cxnLst/>
            <a:rect l="l" t="t" r="r" b="b"/>
            <a:pathLst>
              <a:path w="2428875" h="118109">
                <a:moveTo>
                  <a:pt x="2378909" y="58801"/>
                </a:moveTo>
                <a:lnTo>
                  <a:pt x="2321433" y="92329"/>
                </a:lnTo>
                <a:lnTo>
                  <a:pt x="2315464" y="95885"/>
                </a:lnTo>
                <a:lnTo>
                  <a:pt x="2313432" y="103632"/>
                </a:lnTo>
                <a:lnTo>
                  <a:pt x="2316861" y="109600"/>
                </a:lnTo>
                <a:lnTo>
                  <a:pt x="2320416" y="115570"/>
                </a:lnTo>
                <a:lnTo>
                  <a:pt x="2328164" y="117602"/>
                </a:lnTo>
                <a:lnTo>
                  <a:pt x="2407362" y="71374"/>
                </a:lnTo>
                <a:lnTo>
                  <a:pt x="2403983" y="71374"/>
                </a:lnTo>
                <a:lnTo>
                  <a:pt x="2403983" y="69723"/>
                </a:lnTo>
                <a:lnTo>
                  <a:pt x="2397633" y="69723"/>
                </a:lnTo>
                <a:lnTo>
                  <a:pt x="2378909" y="58801"/>
                </a:lnTo>
                <a:close/>
              </a:path>
              <a:path w="2428875" h="118109">
                <a:moveTo>
                  <a:pt x="2357355" y="46228"/>
                </a:moveTo>
                <a:lnTo>
                  <a:pt x="0" y="46228"/>
                </a:lnTo>
                <a:lnTo>
                  <a:pt x="0" y="71374"/>
                </a:lnTo>
                <a:lnTo>
                  <a:pt x="2357355" y="71374"/>
                </a:lnTo>
                <a:lnTo>
                  <a:pt x="2378909" y="58801"/>
                </a:lnTo>
                <a:lnTo>
                  <a:pt x="2357355" y="46228"/>
                </a:lnTo>
                <a:close/>
              </a:path>
              <a:path w="2428875" h="118109">
                <a:moveTo>
                  <a:pt x="2407362" y="46228"/>
                </a:moveTo>
                <a:lnTo>
                  <a:pt x="2403983" y="46228"/>
                </a:lnTo>
                <a:lnTo>
                  <a:pt x="2403983" y="71374"/>
                </a:lnTo>
                <a:lnTo>
                  <a:pt x="2407362" y="71374"/>
                </a:lnTo>
                <a:lnTo>
                  <a:pt x="2428875" y="58800"/>
                </a:lnTo>
                <a:lnTo>
                  <a:pt x="2407362" y="46228"/>
                </a:lnTo>
                <a:close/>
              </a:path>
              <a:path w="2428875" h="118109">
                <a:moveTo>
                  <a:pt x="2397633" y="47879"/>
                </a:moveTo>
                <a:lnTo>
                  <a:pt x="2378909" y="58801"/>
                </a:lnTo>
                <a:lnTo>
                  <a:pt x="2397633" y="69723"/>
                </a:lnTo>
                <a:lnTo>
                  <a:pt x="2397633" y="47879"/>
                </a:lnTo>
                <a:close/>
              </a:path>
              <a:path w="2428875" h="118109">
                <a:moveTo>
                  <a:pt x="2403983" y="47879"/>
                </a:moveTo>
                <a:lnTo>
                  <a:pt x="2397633" y="47879"/>
                </a:lnTo>
                <a:lnTo>
                  <a:pt x="2397633" y="69723"/>
                </a:lnTo>
                <a:lnTo>
                  <a:pt x="2403983" y="69723"/>
                </a:lnTo>
                <a:lnTo>
                  <a:pt x="2403983" y="47879"/>
                </a:lnTo>
                <a:close/>
              </a:path>
              <a:path w="2428875" h="118109">
                <a:moveTo>
                  <a:pt x="2328164" y="0"/>
                </a:moveTo>
                <a:lnTo>
                  <a:pt x="2320416" y="2032"/>
                </a:lnTo>
                <a:lnTo>
                  <a:pt x="2316861" y="8000"/>
                </a:lnTo>
                <a:lnTo>
                  <a:pt x="2313432" y="13970"/>
                </a:lnTo>
                <a:lnTo>
                  <a:pt x="2315464" y="21717"/>
                </a:lnTo>
                <a:lnTo>
                  <a:pt x="2321433" y="25273"/>
                </a:lnTo>
                <a:lnTo>
                  <a:pt x="2378909" y="58801"/>
                </a:lnTo>
                <a:lnTo>
                  <a:pt x="2397633" y="47879"/>
                </a:lnTo>
                <a:lnTo>
                  <a:pt x="2403983" y="47879"/>
                </a:lnTo>
                <a:lnTo>
                  <a:pt x="2403983" y="46228"/>
                </a:lnTo>
                <a:lnTo>
                  <a:pt x="2407362" y="46228"/>
                </a:lnTo>
                <a:lnTo>
                  <a:pt x="23281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2242" y="2347723"/>
            <a:ext cx="1823465" cy="1215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6984" y="2368677"/>
            <a:ext cx="1687830" cy="1021080"/>
          </a:xfrm>
          <a:custGeom>
            <a:avLst/>
            <a:gdLst/>
            <a:ahLst/>
            <a:cxnLst/>
            <a:rect l="l" t="t" r="r" b="b"/>
            <a:pathLst>
              <a:path w="1687829" h="1021080">
                <a:moveTo>
                  <a:pt x="13969" y="905256"/>
                </a:moveTo>
                <a:lnTo>
                  <a:pt x="2031" y="912368"/>
                </a:lnTo>
                <a:lnTo>
                  <a:pt x="0" y="919988"/>
                </a:lnTo>
                <a:lnTo>
                  <a:pt x="3428" y="925957"/>
                </a:lnTo>
                <a:lnTo>
                  <a:pt x="58800" y="1020826"/>
                </a:lnTo>
                <a:lnTo>
                  <a:pt x="73403" y="995807"/>
                </a:lnTo>
                <a:lnTo>
                  <a:pt x="46227" y="995807"/>
                </a:lnTo>
                <a:lnTo>
                  <a:pt x="46227" y="949306"/>
                </a:lnTo>
                <a:lnTo>
                  <a:pt x="21716" y="907288"/>
                </a:lnTo>
                <a:lnTo>
                  <a:pt x="13969" y="905256"/>
                </a:lnTo>
                <a:close/>
              </a:path>
              <a:path w="1687829" h="1021080">
                <a:moveTo>
                  <a:pt x="46227" y="949306"/>
                </a:moveTo>
                <a:lnTo>
                  <a:pt x="46227" y="995807"/>
                </a:lnTo>
                <a:lnTo>
                  <a:pt x="71374" y="995807"/>
                </a:lnTo>
                <a:lnTo>
                  <a:pt x="71374" y="989584"/>
                </a:lnTo>
                <a:lnTo>
                  <a:pt x="47878" y="989584"/>
                </a:lnTo>
                <a:lnTo>
                  <a:pt x="58800" y="970860"/>
                </a:lnTo>
                <a:lnTo>
                  <a:pt x="46227" y="949306"/>
                </a:lnTo>
                <a:close/>
              </a:path>
              <a:path w="1687829" h="1021080">
                <a:moveTo>
                  <a:pt x="103631" y="905256"/>
                </a:moveTo>
                <a:lnTo>
                  <a:pt x="95885" y="907288"/>
                </a:lnTo>
                <a:lnTo>
                  <a:pt x="71374" y="949306"/>
                </a:lnTo>
                <a:lnTo>
                  <a:pt x="71374" y="995807"/>
                </a:lnTo>
                <a:lnTo>
                  <a:pt x="73403" y="995807"/>
                </a:lnTo>
                <a:lnTo>
                  <a:pt x="114173" y="925957"/>
                </a:lnTo>
                <a:lnTo>
                  <a:pt x="117601" y="919988"/>
                </a:lnTo>
                <a:lnTo>
                  <a:pt x="115569" y="912368"/>
                </a:lnTo>
                <a:lnTo>
                  <a:pt x="103631" y="905256"/>
                </a:lnTo>
                <a:close/>
              </a:path>
              <a:path w="1687829" h="1021080">
                <a:moveTo>
                  <a:pt x="58800" y="970860"/>
                </a:moveTo>
                <a:lnTo>
                  <a:pt x="47878" y="989584"/>
                </a:lnTo>
                <a:lnTo>
                  <a:pt x="69723" y="989584"/>
                </a:lnTo>
                <a:lnTo>
                  <a:pt x="58800" y="970860"/>
                </a:lnTo>
                <a:close/>
              </a:path>
              <a:path w="1687829" h="1021080">
                <a:moveTo>
                  <a:pt x="71374" y="949306"/>
                </a:moveTo>
                <a:lnTo>
                  <a:pt x="58800" y="970860"/>
                </a:lnTo>
                <a:lnTo>
                  <a:pt x="69723" y="989584"/>
                </a:lnTo>
                <a:lnTo>
                  <a:pt x="71374" y="989584"/>
                </a:lnTo>
                <a:lnTo>
                  <a:pt x="71374" y="949306"/>
                </a:lnTo>
                <a:close/>
              </a:path>
              <a:path w="1687829" h="1021080">
                <a:moveTo>
                  <a:pt x="1662302" y="497840"/>
                </a:moveTo>
                <a:lnTo>
                  <a:pt x="51815" y="497840"/>
                </a:lnTo>
                <a:lnTo>
                  <a:pt x="46227" y="503428"/>
                </a:lnTo>
                <a:lnTo>
                  <a:pt x="46227" y="949306"/>
                </a:lnTo>
                <a:lnTo>
                  <a:pt x="58800" y="970860"/>
                </a:lnTo>
                <a:lnTo>
                  <a:pt x="71374" y="949306"/>
                </a:lnTo>
                <a:lnTo>
                  <a:pt x="71374" y="522986"/>
                </a:lnTo>
                <a:lnTo>
                  <a:pt x="58800" y="522986"/>
                </a:lnTo>
                <a:lnTo>
                  <a:pt x="71374" y="510413"/>
                </a:lnTo>
                <a:lnTo>
                  <a:pt x="1662302" y="510413"/>
                </a:lnTo>
                <a:lnTo>
                  <a:pt x="1662302" y="497840"/>
                </a:lnTo>
                <a:close/>
              </a:path>
              <a:path w="1687829" h="1021080">
                <a:moveTo>
                  <a:pt x="71374" y="510413"/>
                </a:moveTo>
                <a:lnTo>
                  <a:pt x="58800" y="522986"/>
                </a:lnTo>
                <a:lnTo>
                  <a:pt x="71374" y="522986"/>
                </a:lnTo>
                <a:lnTo>
                  <a:pt x="71374" y="510413"/>
                </a:lnTo>
                <a:close/>
              </a:path>
              <a:path w="1687829" h="1021080">
                <a:moveTo>
                  <a:pt x="1687449" y="497840"/>
                </a:moveTo>
                <a:lnTo>
                  <a:pt x="1674876" y="497840"/>
                </a:lnTo>
                <a:lnTo>
                  <a:pt x="1662302" y="510413"/>
                </a:lnTo>
                <a:lnTo>
                  <a:pt x="71374" y="510413"/>
                </a:lnTo>
                <a:lnTo>
                  <a:pt x="71374" y="522986"/>
                </a:lnTo>
                <a:lnTo>
                  <a:pt x="1681861" y="522986"/>
                </a:lnTo>
                <a:lnTo>
                  <a:pt x="1687449" y="517271"/>
                </a:lnTo>
                <a:lnTo>
                  <a:pt x="1687449" y="497840"/>
                </a:lnTo>
                <a:close/>
              </a:path>
              <a:path w="1687829" h="1021080">
                <a:moveTo>
                  <a:pt x="1687449" y="0"/>
                </a:moveTo>
                <a:lnTo>
                  <a:pt x="1662302" y="0"/>
                </a:lnTo>
                <a:lnTo>
                  <a:pt x="1662302" y="510413"/>
                </a:lnTo>
                <a:lnTo>
                  <a:pt x="1674876" y="497840"/>
                </a:lnTo>
                <a:lnTo>
                  <a:pt x="1687449" y="497840"/>
                </a:lnTo>
                <a:lnTo>
                  <a:pt x="16874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0115" y="1743455"/>
            <a:ext cx="1141476" cy="995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4897" y="5449824"/>
            <a:ext cx="1658874" cy="307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6428" y="5524741"/>
            <a:ext cx="1463675" cy="118110"/>
          </a:xfrm>
          <a:custGeom>
            <a:avLst/>
            <a:gdLst/>
            <a:ahLst/>
            <a:cxnLst/>
            <a:rect l="l" t="t" r="r" b="b"/>
            <a:pathLst>
              <a:path w="1463675" h="118110">
                <a:moveTo>
                  <a:pt x="1413822" y="58813"/>
                </a:moveTo>
                <a:lnTo>
                  <a:pt x="1350264" y="95897"/>
                </a:lnTo>
                <a:lnTo>
                  <a:pt x="1348232" y="103606"/>
                </a:lnTo>
                <a:lnTo>
                  <a:pt x="1351661" y="109600"/>
                </a:lnTo>
                <a:lnTo>
                  <a:pt x="1355217" y="115595"/>
                </a:lnTo>
                <a:lnTo>
                  <a:pt x="1362964" y="117627"/>
                </a:lnTo>
                <a:lnTo>
                  <a:pt x="1442137" y="71386"/>
                </a:lnTo>
                <a:lnTo>
                  <a:pt x="1438783" y="71386"/>
                </a:lnTo>
                <a:lnTo>
                  <a:pt x="1438783" y="69672"/>
                </a:lnTo>
                <a:lnTo>
                  <a:pt x="1432433" y="69672"/>
                </a:lnTo>
                <a:lnTo>
                  <a:pt x="1413822" y="58813"/>
                </a:lnTo>
                <a:close/>
              </a:path>
              <a:path w="1463675" h="118110">
                <a:moveTo>
                  <a:pt x="1392273" y="46240"/>
                </a:moveTo>
                <a:lnTo>
                  <a:pt x="0" y="46240"/>
                </a:lnTo>
                <a:lnTo>
                  <a:pt x="0" y="71386"/>
                </a:lnTo>
                <a:lnTo>
                  <a:pt x="1392273" y="71386"/>
                </a:lnTo>
                <a:lnTo>
                  <a:pt x="1413822" y="58813"/>
                </a:lnTo>
                <a:lnTo>
                  <a:pt x="1392273" y="46240"/>
                </a:lnTo>
                <a:close/>
              </a:path>
              <a:path w="1463675" h="118110">
                <a:moveTo>
                  <a:pt x="1442137" y="46240"/>
                </a:moveTo>
                <a:lnTo>
                  <a:pt x="1438783" y="46240"/>
                </a:lnTo>
                <a:lnTo>
                  <a:pt x="1438783" y="71386"/>
                </a:lnTo>
                <a:lnTo>
                  <a:pt x="1442137" y="71386"/>
                </a:lnTo>
                <a:lnTo>
                  <a:pt x="1463675" y="58813"/>
                </a:lnTo>
                <a:lnTo>
                  <a:pt x="1442137" y="46240"/>
                </a:lnTo>
                <a:close/>
              </a:path>
              <a:path w="1463675" h="118110">
                <a:moveTo>
                  <a:pt x="1432433" y="47955"/>
                </a:moveTo>
                <a:lnTo>
                  <a:pt x="1413822" y="58813"/>
                </a:lnTo>
                <a:lnTo>
                  <a:pt x="1432433" y="69672"/>
                </a:lnTo>
                <a:lnTo>
                  <a:pt x="1432433" y="47955"/>
                </a:lnTo>
                <a:close/>
              </a:path>
              <a:path w="1463675" h="118110">
                <a:moveTo>
                  <a:pt x="1438783" y="47955"/>
                </a:moveTo>
                <a:lnTo>
                  <a:pt x="1432433" y="47955"/>
                </a:lnTo>
                <a:lnTo>
                  <a:pt x="1432433" y="69672"/>
                </a:lnTo>
                <a:lnTo>
                  <a:pt x="1438783" y="69672"/>
                </a:lnTo>
                <a:lnTo>
                  <a:pt x="1438783" y="47955"/>
                </a:lnTo>
                <a:close/>
              </a:path>
              <a:path w="1463675" h="118110">
                <a:moveTo>
                  <a:pt x="1362964" y="0"/>
                </a:moveTo>
                <a:lnTo>
                  <a:pt x="1355217" y="2031"/>
                </a:lnTo>
                <a:lnTo>
                  <a:pt x="1351661" y="8026"/>
                </a:lnTo>
                <a:lnTo>
                  <a:pt x="1348232" y="14020"/>
                </a:lnTo>
                <a:lnTo>
                  <a:pt x="1350264" y="21729"/>
                </a:lnTo>
                <a:lnTo>
                  <a:pt x="1413822" y="58813"/>
                </a:lnTo>
                <a:lnTo>
                  <a:pt x="1432433" y="47955"/>
                </a:lnTo>
                <a:lnTo>
                  <a:pt x="1438783" y="47955"/>
                </a:lnTo>
                <a:lnTo>
                  <a:pt x="1438783" y="46240"/>
                </a:lnTo>
                <a:lnTo>
                  <a:pt x="1442137" y="46240"/>
                </a:lnTo>
                <a:lnTo>
                  <a:pt x="13629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32582" y="3649979"/>
            <a:ext cx="736092" cy="1171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7323" y="3671316"/>
            <a:ext cx="600710" cy="976630"/>
          </a:xfrm>
          <a:custGeom>
            <a:avLst/>
            <a:gdLst/>
            <a:ahLst/>
            <a:cxnLst/>
            <a:rect l="l" t="t" r="r" b="b"/>
            <a:pathLst>
              <a:path w="600710" h="976629">
                <a:moveTo>
                  <a:pt x="13969" y="860678"/>
                </a:moveTo>
                <a:lnTo>
                  <a:pt x="2031" y="867790"/>
                </a:lnTo>
                <a:lnTo>
                  <a:pt x="0" y="875410"/>
                </a:lnTo>
                <a:lnTo>
                  <a:pt x="3428" y="881379"/>
                </a:lnTo>
                <a:lnTo>
                  <a:pt x="58800" y="976248"/>
                </a:lnTo>
                <a:lnTo>
                  <a:pt x="73403" y="951229"/>
                </a:lnTo>
                <a:lnTo>
                  <a:pt x="46227" y="951229"/>
                </a:lnTo>
                <a:lnTo>
                  <a:pt x="46227" y="904729"/>
                </a:lnTo>
                <a:lnTo>
                  <a:pt x="21717" y="862710"/>
                </a:lnTo>
                <a:lnTo>
                  <a:pt x="13969" y="860678"/>
                </a:lnTo>
                <a:close/>
              </a:path>
              <a:path w="600710" h="976629">
                <a:moveTo>
                  <a:pt x="46227" y="904729"/>
                </a:moveTo>
                <a:lnTo>
                  <a:pt x="46227" y="951229"/>
                </a:lnTo>
                <a:lnTo>
                  <a:pt x="71374" y="951229"/>
                </a:lnTo>
                <a:lnTo>
                  <a:pt x="71374" y="945006"/>
                </a:lnTo>
                <a:lnTo>
                  <a:pt x="47878" y="945006"/>
                </a:lnTo>
                <a:lnTo>
                  <a:pt x="58800" y="926283"/>
                </a:lnTo>
                <a:lnTo>
                  <a:pt x="46227" y="904729"/>
                </a:lnTo>
                <a:close/>
              </a:path>
              <a:path w="600710" h="976629">
                <a:moveTo>
                  <a:pt x="103631" y="860678"/>
                </a:moveTo>
                <a:lnTo>
                  <a:pt x="95885" y="862710"/>
                </a:lnTo>
                <a:lnTo>
                  <a:pt x="71374" y="904729"/>
                </a:lnTo>
                <a:lnTo>
                  <a:pt x="71374" y="951229"/>
                </a:lnTo>
                <a:lnTo>
                  <a:pt x="73403" y="951229"/>
                </a:lnTo>
                <a:lnTo>
                  <a:pt x="114173" y="881379"/>
                </a:lnTo>
                <a:lnTo>
                  <a:pt x="117601" y="875410"/>
                </a:lnTo>
                <a:lnTo>
                  <a:pt x="115570" y="867790"/>
                </a:lnTo>
                <a:lnTo>
                  <a:pt x="103631" y="860678"/>
                </a:lnTo>
                <a:close/>
              </a:path>
              <a:path w="600710" h="976629">
                <a:moveTo>
                  <a:pt x="58800" y="926283"/>
                </a:moveTo>
                <a:lnTo>
                  <a:pt x="47878" y="945006"/>
                </a:lnTo>
                <a:lnTo>
                  <a:pt x="69723" y="945006"/>
                </a:lnTo>
                <a:lnTo>
                  <a:pt x="58800" y="926283"/>
                </a:lnTo>
                <a:close/>
              </a:path>
              <a:path w="600710" h="976629">
                <a:moveTo>
                  <a:pt x="71374" y="904729"/>
                </a:moveTo>
                <a:lnTo>
                  <a:pt x="58800" y="926283"/>
                </a:lnTo>
                <a:lnTo>
                  <a:pt x="69723" y="945006"/>
                </a:lnTo>
                <a:lnTo>
                  <a:pt x="71374" y="945006"/>
                </a:lnTo>
                <a:lnTo>
                  <a:pt x="71374" y="904729"/>
                </a:lnTo>
                <a:close/>
              </a:path>
              <a:path w="600710" h="976629">
                <a:moveTo>
                  <a:pt x="600201" y="0"/>
                </a:moveTo>
                <a:lnTo>
                  <a:pt x="51815" y="0"/>
                </a:lnTo>
                <a:lnTo>
                  <a:pt x="46227" y="5587"/>
                </a:lnTo>
                <a:lnTo>
                  <a:pt x="46227" y="904729"/>
                </a:lnTo>
                <a:lnTo>
                  <a:pt x="58800" y="926283"/>
                </a:lnTo>
                <a:lnTo>
                  <a:pt x="71374" y="904729"/>
                </a:lnTo>
                <a:lnTo>
                  <a:pt x="71374" y="25145"/>
                </a:lnTo>
                <a:lnTo>
                  <a:pt x="58800" y="25145"/>
                </a:lnTo>
                <a:lnTo>
                  <a:pt x="71374" y="12572"/>
                </a:lnTo>
                <a:lnTo>
                  <a:pt x="600201" y="12572"/>
                </a:lnTo>
                <a:lnTo>
                  <a:pt x="600201" y="0"/>
                </a:lnTo>
                <a:close/>
              </a:path>
              <a:path w="600710" h="976629">
                <a:moveTo>
                  <a:pt x="71374" y="12572"/>
                </a:moveTo>
                <a:lnTo>
                  <a:pt x="58800" y="25145"/>
                </a:lnTo>
                <a:lnTo>
                  <a:pt x="71374" y="25145"/>
                </a:lnTo>
                <a:lnTo>
                  <a:pt x="71374" y="12572"/>
                </a:lnTo>
                <a:close/>
              </a:path>
              <a:path w="600710" h="976629">
                <a:moveTo>
                  <a:pt x="600201" y="12572"/>
                </a:moveTo>
                <a:lnTo>
                  <a:pt x="71374" y="12572"/>
                </a:lnTo>
                <a:lnTo>
                  <a:pt x="71374" y="25145"/>
                </a:lnTo>
                <a:lnTo>
                  <a:pt x="600201" y="25145"/>
                </a:lnTo>
                <a:lnTo>
                  <a:pt x="600201" y="125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8230" y="2586989"/>
            <a:ext cx="1234439" cy="4366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2603754"/>
            <a:ext cx="951738" cy="455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9378" y="2608326"/>
            <a:ext cx="1152144" cy="3543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69152" y="4309110"/>
            <a:ext cx="1540002" cy="11064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4214" y="4341114"/>
            <a:ext cx="1308354" cy="10957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0301" y="4330446"/>
            <a:ext cx="1457705" cy="10241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4587240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9152" y="48173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681" y="48436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9152" y="50459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10681" y="50722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4298" y="2091690"/>
            <a:ext cx="996696" cy="4282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1261" y="2116075"/>
            <a:ext cx="756665" cy="4290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25445" y="2113025"/>
            <a:ext cx="914400" cy="3459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64055" y="1832456"/>
            <a:ext cx="3954145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0" marR="829944" indent="-356235"/>
            <a:r>
              <a:rPr sz="13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aking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dump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ormat and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ngest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HDFS</a:t>
            </a:r>
            <a:endParaRPr sz="1300">
              <a:latin typeface="Tahoma"/>
              <a:cs typeface="Tahoma"/>
            </a:endParaRPr>
          </a:p>
          <a:p>
            <a:pPr marR="3195320" algn="ctr">
              <a:lnSpc>
                <a:spcPts val="1390"/>
              </a:lnSpc>
            </a:pPr>
            <a:r>
              <a:rPr sz="1300" i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Sqoop</a:t>
            </a:r>
            <a:endParaRPr sz="13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576580" algn="r">
              <a:spcBef>
                <a:spcPts val="869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29"/>
              </a:spcBef>
            </a:pPr>
            <a:endParaRPr sz="1750">
              <a:latin typeface="Times New Roman"/>
              <a:cs typeface="Times New Roman"/>
            </a:endParaRPr>
          </a:p>
          <a:p>
            <a:pPr marL="257302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fied</a:t>
            </a:r>
            <a:endParaRPr sz="1300">
              <a:latin typeface="Tahoma"/>
              <a:cs typeface="Tahoma"/>
            </a:endParaRPr>
          </a:p>
          <a:p>
            <a:pPr marL="1662430" indent="886460"/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V  file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  <a:p>
            <a:pPr marR="125730" algn="ctr">
              <a:spcBef>
                <a:spcPts val="52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HDFS</a:t>
            </a:r>
            <a:endParaRPr sz="1600">
              <a:latin typeface="Tahoma"/>
              <a:cs typeface="Tahoma"/>
            </a:endParaRPr>
          </a:p>
          <a:p>
            <a:pPr marL="12700" marR="3225800" algn="ctr">
              <a:spcBef>
                <a:spcPts val="35"/>
              </a:spcBef>
            </a:pP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ea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fil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fr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om</a:t>
            </a:r>
            <a:endParaRPr sz="1300">
              <a:latin typeface="Tahoma"/>
              <a:cs typeface="Tahoma"/>
            </a:endParaRPr>
          </a:p>
          <a:p>
            <a:pPr marL="31750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55698" y="4628388"/>
            <a:ext cx="1540002" cy="11064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2867" y="4660391"/>
            <a:ext cx="1106424" cy="10957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96846" y="4649723"/>
            <a:ext cx="1457705" cy="10241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184527" y="4569561"/>
            <a:ext cx="2860675" cy="81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3875">
              <a:lnSpc>
                <a:spcPts val="1510"/>
              </a:lnSpc>
            </a:pP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570"/>
              </a:lnSpc>
              <a:tabLst>
                <a:tab pos="335915" algn="l"/>
                <a:tab pos="1506855" algn="l"/>
              </a:tabLst>
            </a:pPr>
            <a:r>
              <a:rPr sz="2100" u="sng" spc="-7" baseline="3968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u="sng" spc="-179" baseline="396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ask 1 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column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bas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620"/>
              </a:lnSpc>
              <a:tabLst>
                <a:tab pos="335915" algn="l"/>
                <a:tab pos="1506855" algn="l"/>
                <a:tab pos="1678939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 2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configu</a:t>
            </a: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ati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ns</a:t>
            </a:r>
            <a:endParaRPr sz="1300">
              <a:latin typeface="Tahoma"/>
              <a:cs typeface="Tahoma"/>
            </a:endParaRPr>
          </a:p>
          <a:p>
            <a:pPr marL="718185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97980" y="4436809"/>
            <a:ext cx="15201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marR="5080" indent="-222250">
              <a:tabLst>
                <a:tab pos="234315" algn="l"/>
                <a:tab pos="1506855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educe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03974" y="486352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03974" y="507688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90521" y="5395721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55698" y="4906517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5698" y="5136641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5698" y="5365242"/>
            <a:ext cx="1544574" cy="922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97227" y="5391530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65" dirty="0">
                <a:latin typeface="Calibri"/>
                <a:cs typeface="Calibri"/>
              </a:rPr>
              <a:t>R</a:t>
            </a:r>
            <a:r>
              <a:rPr spc="-30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visit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De</a:t>
            </a:r>
            <a:r>
              <a:rPr spc="-15" dirty="0">
                <a:latin typeface="Calibri"/>
                <a:cs typeface="Calibri"/>
              </a:rPr>
              <a:t>-ide</a:t>
            </a:r>
            <a:r>
              <a:rPr spc="-4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tif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45" dirty="0">
                <a:latin typeface="Calibri"/>
                <a:cs typeface="Calibri"/>
              </a:rPr>
              <a:t>ca</a:t>
            </a:r>
            <a:r>
              <a:rPr spc="-15" dirty="0">
                <a:latin typeface="Calibri"/>
                <a:cs typeface="Calibri"/>
              </a:rPr>
              <a:t>tion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chi</a:t>
            </a:r>
            <a:r>
              <a:rPr spc="-4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ectu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8"/>
              </a:rPr>
              <a:t>ww</a:t>
            </a:r>
            <a:r>
              <a:rPr spc="-45" dirty="0">
                <a:hlinkClick r:id="rId28"/>
              </a:rPr>
              <a:t>w</a:t>
            </a:r>
            <a:r>
              <a:rPr spc="-10" dirty="0">
                <a:hlinkClick r:id="rId28"/>
              </a:rPr>
              <a:t>.edur</a:t>
            </a:r>
            <a:r>
              <a:rPr spc="-5" dirty="0">
                <a:hlinkClick r:id="rId28"/>
              </a:rPr>
              <a:t>eka</a:t>
            </a:r>
            <a:r>
              <a:rPr dirty="0">
                <a:hlinkClick r:id="rId28"/>
              </a:rPr>
              <a:t>.</a:t>
            </a:r>
            <a:r>
              <a:rPr spc="-10" dirty="0">
                <a:hlinkClick r:id="rId28"/>
              </a:rPr>
              <a:t>in/hadoop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115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8248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1" y="1963590"/>
            <a:ext cx="19958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006FC0"/>
              </a:buClr>
              <a:buFont typeface="Wingdings"/>
              <a:buChar char=""/>
              <a:tabLst>
                <a:tab pos="298450" algn="l"/>
              </a:tabLst>
            </a:pPr>
            <a:r>
              <a:rPr sz="1200" spc="-12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bigg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Ad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antages: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2641" y="2329350"/>
            <a:ext cx="22739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indent="-266700">
              <a:buClr>
                <a:srgbClr val="252525"/>
              </a:buClr>
              <a:buFont typeface="Wingdings"/>
              <a:buChar char=""/>
              <a:tabLst>
                <a:tab pos="279400" algn="l"/>
              </a:tabLst>
            </a:pPr>
            <a:r>
              <a:rPr sz="12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aking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ocessing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2640" y="2695110"/>
            <a:ext cx="20459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indent="-266700">
              <a:buClr>
                <a:srgbClr val="252525"/>
              </a:buClr>
              <a:buFont typeface="Wingdings"/>
              <a:buChar char=""/>
              <a:tabLst>
                <a:tab pos="279400" algn="l"/>
              </a:tabLst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ocessing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pa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lel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19600" y="1905000"/>
            <a:ext cx="3782060" cy="3716654"/>
          </a:xfrm>
          <a:custGeom>
            <a:avLst/>
            <a:gdLst/>
            <a:ahLst/>
            <a:cxnLst/>
            <a:rect l="l" t="t" r="r" b="b"/>
            <a:pathLst>
              <a:path w="3782059" h="3716654">
                <a:moveTo>
                  <a:pt x="0" y="3716274"/>
                </a:moveTo>
                <a:lnTo>
                  <a:pt x="3781805" y="3716274"/>
                </a:lnTo>
                <a:lnTo>
                  <a:pt x="3781805" y="0"/>
                </a:lnTo>
                <a:lnTo>
                  <a:pt x="0" y="0"/>
                </a:lnTo>
                <a:lnTo>
                  <a:pt x="0" y="371627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777230" y="3641077"/>
            <a:ext cx="22161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8171" y="3653777"/>
            <a:ext cx="79248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">
              <a:lnSpc>
                <a:spcPts val="2385"/>
              </a:lnSpc>
            </a:pP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ap</a:t>
            </a:r>
            <a:r>
              <a:rPr sz="2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000" spc="-2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as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1529" y="2093975"/>
            <a:ext cx="1008126" cy="2706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4973" y="2286000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4973" y="25687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44973" y="2849879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4973" y="3131821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44973" y="3414523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744973" y="3695700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44973" y="39784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5"/>
                </a:moveTo>
                <a:lnTo>
                  <a:pt x="792479" y="215645"/>
                </a:lnTo>
                <a:lnTo>
                  <a:pt x="792479" y="0"/>
                </a:lnTo>
                <a:lnTo>
                  <a:pt x="0" y="0"/>
                </a:lnTo>
                <a:lnTo>
                  <a:pt x="0" y="215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44973" y="4261103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4728" y="2093975"/>
            <a:ext cx="1008126" cy="2706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48171" y="2286000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8171" y="25687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48171" y="2849879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8171" y="3131821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48171" y="3414523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8171" y="3695700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48171" y="39784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5"/>
                </a:moveTo>
                <a:lnTo>
                  <a:pt x="792479" y="215645"/>
                </a:lnTo>
                <a:lnTo>
                  <a:pt x="792479" y="0"/>
                </a:lnTo>
                <a:lnTo>
                  <a:pt x="0" y="0"/>
                </a:lnTo>
                <a:lnTo>
                  <a:pt x="0" y="215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8171" y="4261103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004304" y="2093975"/>
            <a:ext cx="1008126" cy="2706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27747" y="2286000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27747" y="25687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27747" y="2849879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27747" y="3131821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27747" y="3414523"/>
            <a:ext cx="792480" cy="216535"/>
          </a:xfrm>
          <a:custGeom>
            <a:avLst/>
            <a:gdLst/>
            <a:ahLst/>
            <a:cxnLst/>
            <a:rect l="l" t="t" r="r" b="b"/>
            <a:pathLst>
              <a:path w="792479" h="216535">
                <a:moveTo>
                  <a:pt x="0" y="216407"/>
                </a:moveTo>
                <a:lnTo>
                  <a:pt x="792479" y="216407"/>
                </a:lnTo>
                <a:lnTo>
                  <a:pt x="792479" y="0"/>
                </a:lnTo>
                <a:lnTo>
                  <a:pt x="0" y="0"/>
                </a:lnTo>
                <a:lnTo>
                  <a:pt x="0" y="2164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27747" y="3695700"/>
            <a:ext cx="792480" cy="217170"/>
          </a:xfrm>
          <a:custGeom>
            <a:avLst/>
            <a:gdLst/>
            <a:ahLst/>
            <a:cxnLst/>
            <a:rect l="l" t="t" r="r" b="b"/>
            <a:pathLst>
              <a:path w="792479" h="217169">
                <a:moveTo>
                  <a:pt x="0" y="217169"/>
                </a:moveTo>
                <a:lnTo>
                  <a:pt x="792479" y="217169"/>
                </a:lnTo>
                <a:lnTo>
                  <a:pt x="792479" y="0"/>
                </a:lnTo>
                <a:lnTo>
                  <a:pt x="0" y="0"/>
                </a:lnTo>
                <a:lnTo>
                  <a:pt x="0" y="217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27747" y="3978401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5"/>
                </a:moveTo>
                <a:lnTo>
                  <a:pt x="792479" y="215645"/>
                </a:lnTo>
                <a:lnTo>
                  <a:pt x="792479" y="0"/>
                </a:lnTo>
                <a:lnTo>
                  <a:pt x="0" y="0"/>
                </a:lnTo>
                <a:lnTo>
                  <a:pt x="0" y="2156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127747" y="4261103"/>
            <a:ext cx="792480" cy="215900"/>
          </a:xfrm>
          <a:custGeom>
            <a:avLst/>
            <a:gdLst/>
            <a:ahLst/>
            <a:cxnLst/>
            <a:rect l="l" t="t" r="r" b="b"/>
            <a:pathLst>
              <a:path w="792479" h="215900">
                <a:moveTo>
                  <a:pt x="0" y="215646"/>
                </a:moveTo>
                <a:lnTo>
                  <a:pt x="792479" y="215646"/>
                </a:lnTo>
                <a:lnTo>
                  <a:pt x="792479" y="0"/>
                </a:lnTo>
                <a:lnTo>
                  <a:pt x="0" y="0"/>
                </a:lnTo>
                <a:lnTo>
                  <a:pt x="0" y="2156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1961" y="3221354"/>
            <a:ext cx="233679" cy="76200"/>
          </a:xfrm>
          <a:custGeom>
            <a:avLst/>
            <a:gdLst/>
            <a:ahLst/>
            <a:cxnLst/>
            <a:rect l="l" t="t" r="r" b="b"/>
            <a:pathLst>
              <a:path w="23367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233679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233679" h="76200">
                <a:moveTo>
                  <a:pt x="233425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33425" y="44450"/>
                </a:lnTo>
                <a:lnTo>
                  <a:pt x="233425" y="3175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9552" y="3172587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5" h="144144">
                <a:moveTo>
                  <a:pt x="0" y="144018"/>
                </a:moveTo>
                <a:lnTo>
                  <a:pt x="216408" y="144018"/>
                </a:lnTo>
                <a:lnTo>
                  <a:pt x="216408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89552" y="3172587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5" h="144144">
                <a:moveTo>
                  <a:pt x="0" y="144018"/>
                </a:moveTo>
                <a:lnTo>
                  <a:pt x="216408" y="144018"/>
                </a:lnTo>
                <a:lnTo>
                  <a:pt x="216408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274183" y="3172587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274183" y="3172587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56402" y="3253867"/>
            <a:ext cx="229235" cy="267970"/>
          </a:xfrm>
          <a:custGeom>
            <a:avLst/>
            <a:gdLst/>
            <a:ahLst/>
            <a:cxnLst/>
            <a:rect l="l" t="t" r="r" b="b"/>
            <a:pathLst>
              <a:path w="229235" h="267969">
                <a:moveTo>
                  <a:pt x="20320" y="184784"/>
                </a:moveTo>
                <a:lnTo>
                  <a:pt x="0" y="267588"/>
                </a:lnTo>
                <a:lnTo>
                  <a:pt x="78359" y="234187"/>
                </a:lnTo>
                <a:lnTo>
                  <a:pt x="65527" y="223265"/>
                </a:lnTo>
                <a:lnTo>
                  <a:pt x="45974" y="223265"/>
                </a:lnTo>
                <a:lnTo>
                  <a:pt x="36322" y="215137"/>
                </a:lnTo>
                <a:lnTo>
                  <a:pt x="44567" y="205424"/>
                </a:lnTo>
                <a:lnTo>
                  <a:pt x="20320" y="184784"/>
                </a:lnTo>
                <a:close/>
              </a:path>
              <a:path w="229235" h="267969">
                <a:moveTo>
                  <a:pt x="44567" y="205424"/>
                </a:moveTo>
                <a:lnTo>
                  <a:pt x="36322" y="215137"/>
                </a:lnTo>
                <a:lnTo>
                  <a:pt x="45974" y="223265"/>
                </a:lnTo>
                <a:lnTo>
                  <a:pt x="54179" y="213606"/>
                </a:lnTo>
                <a:lnTo>
                  <a:pt x="44567" y="205424"/>
                </a:lnTo>
                <a:close/>
              </a:path>
              <a:path w="229235" h="267969">
                <a:moveTo>
                  <a:pt x="54179" y="213606"/>
                </a:moveTo>
                <a:lnTo>
                  <a:pt x="45974" y="223265"/>
                </a:lnTo>
                <a:lnTo>
                  <a:pt x="65527" y="223265"/>
                </a:lnTo>
                <a:lnTo>
                  <a:pt x="54179" y="213606"/>
                </a:lnTo>
                <a:close/>
              </a:path>
              <a:path w="229235" h="267969">
                <a:moveTo>
                  <a:pt x="218948" y="0"/>
                </a:moveTo>
                <a:lnTo>
                  <a:pt x="44567" y="205424"/>
                </a:lnTo>
                <a:lnTo>
                  <a:pt x="54179" y="213606"/>
                </a:lnTo>
                <a:lnTo>
                  <a:pt x="228726" y="8127"/>
                </a:lnTo>
                <a:lnTo>
                  <a:pt x="218948" y="0"/>
                </a:lnTo>
                <a:close/>
              </a:path>
            </a:pathLst>
          </a:custGeom>
          <a:solidFill>
            <a:srgbClr val="24242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15609" y="3461386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15609" y="3461386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99479" y="3172587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4" h="144144">
                <a:moveTo>
                  <a:pt x="0" y="144018"/>
                </a:moveTo>
                <a:lnTo>
                  <a:pt x="216407" y="144018"/>
                </a:lnTo>
                <a:lnTo>
                  <a:pt x="216407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499479" y="3172587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4" h="144144">
                <a:moveTo>
                  <a:pt x="0" y="144018"/>
                </a:moveTo>
                <a:lnTo>
                  <a:pt x="216407" y="144018"/>
                </a:lnTo>
                <a:lnTo>
                  <a:pt x="216407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80429" y="3728086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4" h="144144">
                <a:moveTo>
                  <a:pt x="0" y="144018"/>
                </a:moveTo>
                <a:lnTo>
                  <a:pt x="216407" y="144018"/>
                </a:lnTo>
                <a:lnTo>
                  <a:pt x="216407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80429" y="3728086"/>
            <a:ext cx="216535" cy="144145"/>
          </a:xfrm>
          <a:custGeom>
            <a:avLst/>
            <a:gdLst/>
            <a:ahLst/>
            <a:cxnLst/>
            <a:rect l="l" t="t" r="r" b="b"/>
            <a:pathLst>
              <a:path w="216534" h="144144">
                <a:moveTo>
                  <a:pt x="0" y="144018"/>
                </a:moveTo>
                <a:lnTo>
                  <a:pt x="216407" y="144018"/>
                </a:lnTo>
                <a:lnTo>
                  <a:pt x="216407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74610" y="3728086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74610" y="3728086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4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97470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55308" y="3701034"/>
            <a:ext cx="637031" cy="2354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696837" y="3760851"/>
            <a:ext cx="478155" cy="76200"/>
          </a:xfrm>
          <a:custGeom>
            <a:avLst/>
            <a:gdLst/>
            <a:ahLst/>
            <a:cxnLst/>
            <a:rect l="l" t="t" r="r" b="b"/>
            <a:pathLst>
              <a:path w="478154" h="76200">
                <a:moveTo>
                  <a:pt x="401574" y="0"/>
                </a:moveTo>
                <a:lnTo>
                  <a:pt x="401574" y="76200"/>
                </a:lnTo>
                <a:lnTo>
                  <a:pt x="464820" y="44576"/>
                </a:lnTo>
                <a:lnTo>
                  <a:pt x="414274" y="44576"/>
                </a:lnTo>
                <a:lnTo>
                  <a:pt x="414274" y="31623"/>
                </a:lnTo>
                <a:lnTo>
                  <a:pt x="464820" y="31623"/>
                </a:lnTo>
                <a:lnTo>
                  <a:pt x="401574" y="0"/>
                </a:lnTo>
                <a:close/>
              </a:path>
              <a:path w="478154" h="76200">
                <a:moveTo>
                  <a:pt x="401574" y="31623"/>
                </a:moveTo>
                <a:lnTo>
                  <a:pt x="0" y="31623"/>
                </a:lnTo>
                <a:lnTo>
                  <a:pt x="0" y="44576"/>
                </a:lnTo>
                <a:lnTo>
                  <a:pt x="401574" y="44576"/>
                </a:lnTo>
                <a:lnTo>
                  <a:pt x="401574" y="31623"/>
                </a:lnTo>
                <a:close/>
              </a:path>
              <a:path w="478154" h="76200">
                <a:moveTo>
                  <a:pt x="464820" y="31623"/>
                </a:moveTo>
                <a:lnTo>
                  <a:pt x="414274" y="31623"/>
                </a:lnTo>
                <a:lnTo>
                  <a:pt x="414274" y="44576"/>
                </a:lnTo>
                <a:lnTo>
                  <a:pt x="464820" y="44576"/>
                </a:lnTo>
                <a:lnTo>
                  <a:pt x="477774" y="38100"/>
                </a:lnTo>
                <a:lnTo>
                  <a:pt x="464820" y="316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691272" y="3603669"/>
            <a:ext cx="276860" cy="316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spc="-15" baseline="-26388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3000" spc="-300" baseline="-263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38673" y="3097192"/>
            <a:ext cx="1054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340856" y="3140118"/>
            <a:ext cx="1098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040122" y="4963261"/>
            <a:ext cx="864235" cy="580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5100"/>
              </a:lnSpc>
            </a:pP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Map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ask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lock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639436" y="4988434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5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39436" y="4988434"/>
            <a:ext cx="215900" cy="144145"/>
          </a:xfrm>
          <a:custGeom>
            <a:avLst/>
            <a:gdLst/>
            <a:ahLst/>
            <a:cxnLst/>
            <a:rect l="l" t="t" r="r" b="b"/>
            <a:pathLst>
              <a:path w="215900" h="144145">
                <a:moveTo>
                  <a:pt x="0" y="144018"/>
                </a:moveTo>
                <a:lnTo>
                  <a:pt x="215646" y="144018"/>
                </a:lnTo>
                <a:lnTo>
                  <a:pt x="215646" y="0"/>
                </a:lnTo>
                <a:lnTo>
                  <a:pt x="0" y="0"/>
                </a:lnTo>
                <a:lnTo>
                  <a:pt x="0" y="144018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28007" y="5242178"/>
            <a:ext cx="215900" cy="144780"/>
          </a:xfrm>
          <a:custGeom>
            <a:avLst/>
            <a:gdLst/>
            <a:ahLst/>
            <a:cxnLst/>
            <a:rect l="l" t="t" r="r" b="b"/>
            <a:pathLst>
              <a:path w="215900" h="144779">
                <a:moveTo>
                  <a:pt x="0" y="144780"/>
                </a:moveTo>
                <a:lnTo>
                  <a:pt x="215646" y="144780"/>
                </a:lnTo>
                <a:lnTo>
                  <a:pt x="215646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28007" y="5242178"/>
            <a:ext cx="215900" cy="144780"/>
          </a:xfrm>
          <a:custGeom>
            <a:avLst/>
            <a:gdLst/>
            <a:ahLst/>
            <a:cxnLst/>
            <a:rect l="l" t="t" r="r" b="b"/>
            <a:pathLst>
              <a:path w="215900" h="144779">
                <a:moveTo>
                  <a:pt x="0" y="144780"/>
                </a:moveTo>
                <a:lnTo>
                  <a:pt x="215646" y="144780"/>
                </a:lnTo>
                <a:lnTo>
                  <a:pt x="215646" y="0"/>
                </a:lnTo>
                <a:lnTo>
                  <a:pt x="0" y="0"/>
                </a:lnTo>
                <a:lnTo>
                  <a:pt x="0" y="144780"/>
                </a:lnTo>
                <a:close/>
              </a:path>
            </a:pathLst>
          </a:custGeom>
          <a:ln w="2514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016750" y="5117439"/>
            <a:ext cx="9017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3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Center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5" dirty="0">
                <a:latin typeface="Calibri"/>
                <a:cs typeface="Calibri"/>
              </a:rPr>
              <a:t>W</a:t>
            </a:r>
            <a:r>
              <a:rPr spc="-65" dirty="0">
                <a:latin typeface="Calibri"/>
                <a:cs typeface="Calibri"/>
              </a:rPr>
              <a:t>h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M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educe?</a:t>
            </a:r>
          </a:p>
        </p:txBody>
      </p:sp>
      <p:sp>
        <p:nvSpPr>
          <p:cNvPr id="64" name="object 64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5"/>
              </a:rPr>
              <a:t>ww</a:t>
            </a:r>
            <a:r>
              <a:rPr spc="-45" dirty="0">
                <a:hlinkClick r:id="rId5"/>
              </a:rPr>
              <a:t>w</a:t>
            </a:r>
            <a:r>
              <a:rPr spc="-10" dirty="0">
                <a:hlinkClick r:id="rId5"/>
              </a:rPr>
              <a:t>.edur</a:t>
            </a:r>
            <a:r>
              <a:rPr spc="-5" dirty="0">
                <a:hlinkClick r:id="rId5"/>
              </a:rPr>
              <a:t>eka</a:t>
            </a:r>
            <a:r>
              <a:rPr dirty="0">
                <a:hlinkClick r:id="rId5"/>
              </a:rPr>
              <a:t>.</a:t>
            </a:r>
            <a:r>
              <a:rPr spc="-10" dirty="0">
                <a:hlinkClick r:id="rId5"/>
              </a:rPr>
              <a:t>in/hadoop</a:t>
            </a:r>
          </a:p>
        </p:txBody>
      </p:sp>
      <p:sp>
        <p:nvSpPr>
          <p:cNvPr id="63" name="object 6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49998" y="4534763"/>
            <a:ext cx="37274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ack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13421" y="2286355"/>
            <a:ext cx="40386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Node</a:t>
            </a:r>
            <a:endParaRPr sz="13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4214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67405" y="2780538"/>
            <a:ext cx="1190244" cy="7292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917698" y="2817877"/>
            <a:ext cx="1079500" cy="611505"/>
          </a:xfrm>
          <a:custGeom>
            <a:avLst/>
            <a:gdLst/>
            <a:ahLst/>
            <a:cxnLst/>
            <a:rect l="l" t="t" r="r" b="b"/>
            <a:pathLst>
              <a:path w="1079500" h="611505">
                <a:moveTo>
                  <a:pt x="0" y="611251"/>
                </a:moveTo>
                <a:lnTo>
                  <a:pt x="1079500" y="0"/>
                </a:lnTo>
              </a:path>
            </a:pathLst>
          </a:custGeom>
          <a:ln w="38099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83407" y="3393185"/>
            <a:ext cx="1251966" cy="6316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32176" y="3429000"/>
            <a:ext cx="1143000" cy="513080"/>
          </a:xfrm>
          <a:custGeom>
            <a:avLst/>
            <a:gdLst/>
            <a:ahLst/>
            <a:cxnLst/>
            <a:rect l="l" t="t" r="r" b="b"/>
            <a:pathLst>
              <a:path w="1143000" h="513080">
                <a:moveTo>
                  <a:pt x="0" y="0"/>
                </a:moveTo>
                <a:lnTo>
                  <a:pt x="1143000" y="512699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7977" y="2971801"/>
            <a:ext cx="1832610" cy="9669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8967" y="2984754"/>
            <a:ext cx="1230630" cy="10256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3125" y="2996945"/>
            <a:ext cx="1728977" cy="8633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29307" y="3127603"/>
            <a:ext cx="817244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010" marR="5080" indent="-67945"/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INPUT D</a:t>
            </a:r>
            <a:r>
              <a:rPr sz="2200" spc="-12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200" spc="-13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7583" y="2788158"/>
            <a:ext cx="1541525" cy="120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78729" y="2825495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64429" y="3822955"/>
            <a:ext cx="1541526" cy="1203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05578" y="3860292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32577" y="2441448"/>
            <a:ext cx="1511807" cy="8069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360415" y="2488692"/>
            <a:ext cx="1056893" cy="7741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57724" y="2466595"/>
            <a:ext cx="1408170" cy="7033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95288" y="2595389"/>
            <a:ext cx="73533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ysical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02907" y="2839229"/>
            <a:ext cx="7188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Division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135624" y="3483101"/>
            <a:ext cx="1511807" cy="8084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71083" y="3531107"/>
            <a:ext cx="1040891" cy="7741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60777" y="3508248"/>
            <a:ext cx="1408163" cy="70485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05956" y="3637805"/>
            <a:ext cx="71882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8100"/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Logical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Division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19905" y="2448305"/>
            <a:ext cx="1511808" cy="8084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20135" y="2495550"/>
            <a:ext cx="911351" cy="7741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845058" y="2473452"/>
            <a:ext cx="1408163" cy="70485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254501" y="2602501"/>
            <a:ext cx="58991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7625"/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HDFS</a:t>
            </a:r>
            <a:endParaRPr sz="1600">
              <a:latin typeface="Tahoma"/>
              <a:cs typeface="Tahoma"/>
            </a:endParaRPr>
          </a:p>
          <a:p>
            <a:pPr marL="12700"/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locks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861053" y="3483101"/>
            <a:ext cx="1511808" cy="80848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01667" y="3531107"/>
            <a:ext cx="830580" cy="7741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6207" y="3508248"/>
            <a:ext cx="1408163" cy="70485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36034" y="3637805"/>
            <a:ext cx="50927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04" marR="5080" indent="-2540"/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Input 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Spl</a:t>
            </a:r>
            <a:r>
              <a:rPr sz="16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ts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Input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Splits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9"/>
              </a:rPr>
              <a:t>ww</a:t>
            </a:r>
            <a:r>
              <a:rPr spc="-45" dirty="0">
                <a:hlinkClick r:id="rId19"/>
              </a:rPr>
              <a:t>w</a:t>
            </a:r>
            <a:r>
              <a:rPr spc="-10" dirty="0">
                <a:hlinkClick r:id="rId19"/>
              </a:rPr>
              <a:t>.edur</a:t>
            </a:r>
            <a:r>
              <a:rPr spc="-5" dirty="0">
                <a:hlinkClick r:id="rId19"/>
              </a:rPr>
              <a:t>eka</a:t>
            </a:r>
            <a:r>
              <a:rPr dirty="0">
                <a:hlinkClick r:id="rId19"/>
              </a:rPr>
              <a:t>.</a:t>
            </a:r>
            <a:r>
              <a:rPr spc="-10" dirty="0">
                <a:hlinkClick r:id="rId19"/>
              </a:rPr>
              <a:t>in/hadoop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117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6406305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66204" y="2101597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551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94754" y="2652523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423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41826" y="2127504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551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70376" y="2678430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424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6200" y="2545461"/>
            <a:ext cx="647700" cy="360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6200" y="2545460"/>
            <a:ext cx="647700" cy="360680"/>
          </a:xfrm>
          <a:custGeom>
            <a:avLst/>
            <a:gdLst/>
            <a:ahLst/>
            <a:cxnLst/>
            <a:rect l="l" t="t" r="r" b="b"/>
            <a:pathLst>
              <a:path w="647700" h="360680">
                <a:moveTo>
                  <a:pt x="0" y="360425"/>
                </a:moveTo>
                <a:lnTo>
                  <a:pt x="647700" y="360425"/>
                </a:lnTo>
                <a:lnTo>
                  <a:pt x="647700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99312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3901" y="2545461"/>
            <a:ext cx="719327" cy="360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3901" y="2545460"/>
            <a:ext cx="719455" cy="360680"/>
          </a:xfrm>
          <a:custGeom>
            <a:avLst/>
            <a:gdLst/>
            <a:ahLst/>
            <a:cxnLst/>
            <a:rect l="l" t="t" r="r" b="b"/>
            <a:pathLst>
              <a:path w="719455" h="360680">
                <a:moveTo>
                  <a:pt x="0" y="360425"/>
                </a:moveTo>
                <a:lnTo>
                  <a:pt x="719327" y="360425"/>
                </a:lnTo>
                <a:lnTo>
                  <a:pt x="719327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82827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13229" y="2545461"/>
            <a:ext cx="630174" cy="360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13230" y="2545460"/>
            <a:ext cx="630555" cy="360680"/>
          </a:xfrm>
          <a:custGeom>
            <a:avLst/>
            <a:gdLst/>
            <a:ahLst/>
            <a:cxnLst/>
            <a:rect l="l" t="t" r="r" b="b"/>
            <a:pathLst>
              <a:path w="630555" h="360680">
                <a:moveTo>
                  <a:pt x="0" y="360425"/>
                </a:moveTo>
                <a:lnTo>
                  <a:pt x="630174" y="360425"/>
                </a:lnTo>
                <a:lnTo>
                  <a:pt x="630174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57196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43402" y="2545461"/>
            <a:ext cx="649224" cy="3604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43403" y="2545460"/>
            <a:ext cx="649605" cy="360680"/>
          </a:xfrm>
          <a:custGeom>
            <a:avLst/>
            <a:gdLst/>
            <a:ahLst/>
            <a:cxnLst/>
            <a:rect l="l" t="t" r="r" b="b"/>
            <a:pathLst>
              <a:path w="649604" h="360680">
                <a:moveTo>
                  <a:pt x="0" y="360425"/>
                </a:moveTo>
                <a:lnTo>
                  <a:pt x="649224" y="360425"/>
                </a:lnTo>
                <a:lnTo>
                  <a:pt x="649224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097277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78910" y="2545461"/>
            <a:ext cx="534924" cy="360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8911" y="2545460"/>
            <a:ext cx="535305" cy="360680"/>
          </a:xfrm>
          <a:custGeom>
            <a:avLst/>
            <a:gdLst/>
            <a:ahLst/>
            <a:cxnLst/>
            <a:rect l="l" t="t" r="r" b="b"/>
            <a:pathLst>
              <a:path w="535304" h="360680">
                <a:moveTo>
                  <a:pt x="0" y="360425"/>
                </a:moveTo>
                <a:lnTo>
                  <a:pt x="534924" y="360425"/>
                </a:lnTo>
                <a:lnTo>
                  <a:pt x="534924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675127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42207" y="2545461"/>
            <a:ext cx="863346" cy="360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42207" y="2545460"/>
            <a:ext cx="863600" cy="360680"/>
          </a:xfrm>
          <a:custGeom>
            <a:avLst/>
            <a:gdLst/>
            <a:ahLst/>
            <a:cxnLst/>
            <a:rect l="l" t="t" r="r" b="b"/>
            <a:pathLst>
              <a:path w="863600" h="360680">
                <a:moveTo>
                  <a:pt x="0" y="360425"/>
                </a:moveTo>
                <a:lnTo>
                  <a:pt x="863346" y="360425"/>
                </a:lnTo>
                <a:lnTo>
                  <a:pt x="863346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303522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05554" y="2545461"/>
            <a:ext cx="720851" cy="360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5553" y="2545460"/>
            <a:ext cx="721360" cy="360680"/>
          </a:xfrm>
          <a:custGeom>
            <a:avLst/>
            <a:gdLst/>
            <a:ahLst/>
            <a:cxnLst/>
            <a:rect l="l" t="t" r="r" b="b"/>
            <a:pathLst>
              <a:path w="721360" h="360680">
                <a:moveTo>
                  <a:pt x="0" y="360425"/>
                </a:moveTo>
                <a:lnTo>
                  <a:pt x="720851" y="360425"/>
                </a:lnTo>
                <a:lnTo>
                  <a:pt x="720851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095495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26405" y="2545461"/>
            <a:ext cx="503681" cy="3604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26404" y="2545460"/>
            <a:ext cx="504190" cy="360680"/>
          </a:xfrm>
          <a:custGeom>
            <a:avLst/>
            <a:gdLst/>
            <a:ahLst/>
            <a:cxnLst/>
            <a:rect l="l" t="t" r="r" b="b"/>
            <a:pathLst>
              <a:path w="504189" h="360680">
                <a:moveTo>
                  <a:pt x="0" y="360425"/>
                </a:moveTo>
                <a:lnTo>
                  <a:pt x="503681" y="360425"/>
                </a:lnTo>
                <a:lnTo>
                  <a:pt x="503681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707127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030087" y="2545461"/>
            <a:ext cx="936497" cy="3604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30087" y="2545460"/>
            <a:ext cx="936625" cy="360680"/>
          </a:xfrm>
          <a:custGeom>
            <a:avLst/>
            <a:gdLst/>
            <a:ahLst/>
            <a:cxnLst/>
            <a:rect l="l" t="t" r="r" b="b"/>
            <a:pathLst>
              <a:path w="936625" h="360680">
                <a:moveTo>
                  <a:pt x="0" y="360425"/>
                </a:moveTo>
                <a:lnTo>
                  <a:pt x="936497" y="360425"/>
                </a:lnTo>
                <a:lnTo>
                  <a:pt x="936497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427724" y="2617978"/>
            <a:ext cx="141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66584" y="2545461"/>
            <a:ext cx="791718" cy="3604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66585" y="2545460"/>
            <a:ext cx="791845" cy="360680"/>
          </a:xfrm>
          <a:custGeom>
            <a:avLst/>
            <a:gdLst/>
            <a:ahLst/>
            <a:cxnLst/>
            <a:rect l="l" t="t" r="r" b="b"/>
            <a:pathLst>
              <a:path w="791845" h="360680">
                <a:moveTo>
                  <a:pt x="0" y="360425"/>
                </a:moveTo>
                <a:lnTo>
                  <a:pt x="791718" y="360425"/>
                </a:lnTo>
                <a:lnTo>
                  <a:pt x="791718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234174" y="2617978"/>
            <a:ext cx="2571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>
              <a:latin typeface="Calibri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742302" y="2545461"/>
            <a:ext cx="736853" cy="3604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742302" y="2545460"/>
            <a:ext cx="737235" cy="360680"/>
          </a:xfrm>
          <a:custGeom>
            <a:avLst/>
            <a:gdLst/>
            <a:ahLst/>
            <a:cxnLst/>
            <a:rect l="l" t="t" r="r" b="b"/>
            <a:pathLst>
              <a:path w="737234" h="360680">
                <a:moveTo>
                  <a:pt x="0" y="360425"/>
                </a:moveTo>
                <a:lnTo>
                  <a:pt x="736853" y="360425"/>
                </a:lnTo>
                <a:lnTo>
                  <a:pt x="736853" y="0"/>
                </a:lnTo>
                <a:lnTo>
                  <a:pt x="0" y="0"/>
                </a:lnTo>
                <a:lnTo>
                  <a:pt x="0" y="360425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982205" y="2617978"/>
            <a:ext cx="2571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15442" y="3949348"/>
            <a:ext cx="5230495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indent="-285750">
              <a:buClr>
                <a:srgbClr val="006FC0"/>
              </a:buClr>
              <a:buFont typeface="Wingdings"/>
              <a:buChar char=""/>
              <a:tabLst>
                <a:tab pos="298450" algn="l"/>
              </a:tabLst>
            </a:pP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Logical</a:t>
            </a:r>
            <a:r>
              <a:rPr sz="14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re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cords do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not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fi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neatly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into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e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HDF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blocks.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12"/>
              </a:spcBef>
              <a:buClr>
                <a:srgbClr val="006FC0"/>
              </a:buClr>
              <a:buFont typeface="Wingdings"/>
              <a:buChar char=""/>
            </a:pPr>
            <a:endParaRPr sz="1450">
              <a:latin typeface="Times New Roman"/>
              <a:cs typeface="Times New Roman"/>
            </a:endParaRPr>
          </a:p>
          <a:p>
            <a:pPr marL="298450" indent="-285750">
              <a:buClr>
                <a:srgbClr val="006FC0"/>
              </a:buClr>
              <a:buFont typeface="Wingdings"/>
              <a:buChar char=""/>
              <a:tabLst>
                <a:tab pos="298450" algn="l"/>
              </a:tabLst>
            </a:pP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Logical</a:t>
            </a:r>
            <a:r>
              <a:rPr sz="14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re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cords a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lines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tha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cros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e boundary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e blocks.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12"/>
              </a:spcBef>
              <a:buClr>
                <a:srgbClr val="006FC0"/>
              </a:buClr>
              <a:buFont typeface="Wingdings"/>
              <a:buChar char=""/>
            </a:pPr>
            <a:endParaRPr sz="1450">
              <a:latin typeface="Times New Roman"/>
              <a:cs typeface="Times New Roman"/>
            </a:endParaRPr>
          </a:p>
          <a:p>
            <a:pPr marL="298450" indent="-285750">
              <a:buClr>
                <a:srgbClr val="006FC0"/>
              </a:buClr>
              <a:buFont typeface="Wingdings"/>
              <a:buChar char=""/>
              <a:tabLst>
                <a:tab pos="298450" algn="l"/>
              </a:tabLst>
            </a:pP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Firs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ntains line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lthou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it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span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across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blocks.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05816" y="2487762"/>
            <a:ext cx="45529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500" spc="-15" dirty="0">
                <a:solidFill>
                  <a:srgbClr val="252525"/>
                </a:solidFill>
                <a:latin typeface="Tahoma"/>
                <a:cs typeface="Tahoma"/>
              </a:rPr>
              <a:t>File </a:t>
            </a:r>
            <a:r>
              <a:rPr sz="1500" spc="-10" dirty="0">
                <a:solidFill>
                  <a:srgbClr val="252525"/>
                </a:solidFill>
                <a:latin typeface="Tahoma"/>
                <a:cs typeface="Tahoma"/>
              </a:rPr>
              <a:t>Li</a:t>
            </a:r>
            <a:r>
              <a:rPr sz="1500" dirty="0">
                <a:solidFill>
                  <a:srgbClr val="252525"/>
                </a:solidFill>
                <a:latin typeface="Tahoma"/>
                <a:cs typeface="Tahoma"/>
              </a:rPr>
              <a:t>nes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9149" y="3328572"/>
            <a:ext cx="7689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Block Boundary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21203" y="3328572"/>
            <a:ext cx="7689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Block Boundary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321806" y="3328572"/>
            <a:ext cx="7689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Block Boundary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112507" y="3328572"/>
            <a:ext cx="7689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651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Block Boundary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45819" y="2186177"/>
            <a:ext cx="0" cy="1079500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0"/>
                </a:moveTo>
                <a:lnTo>
                  <a:pt x="0" y="1079500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65819" y="2186177"/>
            <a:ext cx="0" cy="1079500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0"/>
                </a:moveTo>
                <a:lnTo>
                  <a:pt x="0" y="1079500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980438" y="2264819"/>
            <a:ext cx="3632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Split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65"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el</a:t>
            </a:r>
            <a:r>
              <a:rPr spc="-50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tion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30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spc="-45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een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Input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Split</a:t>
            </a:r>
            <a:r>
              <a:rPr dirty="0">
                <a:latin typeface="Calibri"/>
                <a:cs typeface="Calibri"/>
              </a:rPr>
              <a:t>s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and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HD</a:t>
            </a:r>
            <a:r>
              <a:rPr spc="-55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S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Bloc</a:t>
            </a:r>
            <a:r>
              <a:rPr spc="-40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s</a:t>
            </a:r>
          </a:p>
        </p:txBody>
      </p:sp>
      <p:sp>
        <p:nvSpPr>
          <p:cNvPr id="52" name="object 52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3"/>
              </a:rPr>
              <a:t>ww</a:t>
            </a:r>
            <a:r>
              <a:rPr spc="-45" dirty="0">
                <a:hlinkClick r:id="rId13"/>
              </a:rPr>
              <a:t>w</a:t>
            </a:r>
            <a:r>
              <a:rPr spc="-10" dirty="0">
                <a:hlinkClick r:id="rId13"/>
              </a:rPr>
              <a:t>.edur</a:t>
            </a:r>
            <a:r>
              <a:rPr spc="-5" dirty="0">
                <a:hlinkClick r:id="rId13"/>
              </a:rPr>
              <a:t>eka</a:t>
            </a:r>
            <a:r>
              <a:rPr dirty="0">
                <a:hlinkClick r:id="rId13"/>
              </a:rPr>
              <a:t>.</a:t>
            </a:r>
            <a:r>
              <a:rPr spc="-10" dirty="0">
                <a:hlinkClick r:id="rId13"/>
              </a:rPr>
              <a:t>in/hadoop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23332" y="2264819"/>
            <a:ext cx="3632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Split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561071" y="2264819"/>
            <a:ext cx="36322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Split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09990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69635" y="2202180"/>
            <a:ext cx="863600" cy="1433830"/>
          </a:xfrm>
          <a:custGeom>
            <a:avLst/>
            <a:gdLst/>
            <a:ahLst/>
            <a:cxnLst/>
            <a:rect l="l" t="t" r="r" b="b"/>
            <a:pathLst>
              <a:path w="863600" h="1433830">
                <a:moveTo>
                  <a:pt x="0" y="1433322"/>
                </a:moveTo>
                <a:lnTo>
                  <a:pt x="863346" y="1433322"/>
                </a:lnTo>
                <a:lnTo>
                  <a:pt x="863346" y="0"/>
                </a:lnTo>
                <a:lnTo>
                  <a:pt x="0" y="0"/>
                </a:lnTo>
                <a:lnTo>
                  <a:pt x="0" y="14333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49043" y="2665631"/>
            <a:ext cx="264096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distributed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91" y="3092606"/>
            <a:ext cx="4810125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Each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map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task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works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marL="12700" marR="5080" indent="2116455" algn="r">
              <a:lnSpc>
                <a:spcPct val="200000"/>
              </a:lnSpc>
            </a:pP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Mapper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outputs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intermediate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e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change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between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nod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“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shu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fle”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pro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ess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ntermediate data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sam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goes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sam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redu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4551" y="4799739"/>
            <a:ext cx="19500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output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st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91555" y="2386584"/>
            <a:ext cx="677418" cy="319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6703" y="2411730"/>
            <a:ext cx="573785" cy="215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1555" y="3275077"/>
            <a:ext cx="677418" cy="3200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6702" y="3300223"/>
            <a:ext cx="573784" cy="216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5554" y="2805683"/>
            <a:ext cx="656081" cy="3268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9656" y="2791205"/>
            <a:ext cx="547115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6702" y="2827021"/>
            <a:ext cx="573786" cy="244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750305" y="2871132"/>
            <a:ext cx="307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9580" y="2249864"/>
            <a:ext cx="42354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Nod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7390" y="2606039"/>
            <a:ext cx="235458" cy="359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69432" y="2627502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9"/>
                </a:lnTo>
                <a:lnTo>
                  <a:pt x="69814" y="137160"/>
                </a:lnTo>
                <a:lnTo>
                  <a:pt x="47243" y="137160"/>
                </a:lnTo>
                <a:lnTo>
                  <a:pt x="28193" y="136525"/>
                </a:lnTo>
                <a:lnTo>
                  <a:pt x="28595" y="123841"/>
                </a:lnTo>
                <a:lnTo>
                  <a:pt x="0" y="122936"/>
                </a:lnTo>
                <a:close/>
              </a:path>
              <a:path w="76200" h="200660">
                <a:moveTo>
                  <a:pt x="28595" y="123841"/>
                </a:moveTo>
                <a:lnTo>
                  <a:pt x="28193" y="136525"/>
                </a:lnTo>
                <a:lnTo>
                  <a:pt x="47243" y="137160"/>
                </a:lnTo>
                <a:lnTo>
                  <a:pt x="47645" y="124444"/>
                </a:lnTo>
                <a:lnTo>
                  <a:pt x="28595" y="123841"/>
                </a:lnTo>
                <a:close/>
              </a:path>
              <a:path w="76200" h="200660">
                <a:moveTo>
                  <a:pt x="47645" y="124444"/>
                </a:moveTo>
                <a:lnTo>
                  <a:pt x="47243" y="137160"/>
                </a:lnTo>
                <a:lnTo>
                  <a:pt x="69814" y="137160"/>
                </a:lnTo>
                <a:lnTo>
                  <a:pt x="76200" y="125349"/>
                </a:lnTo>
                <a:lnTo>
                  <a:pt x="47645" y="124444"/>
                </a:lnTo>
                <a:close/>
              </a:path>
              <a:path w="76200" h="200660">
                <a:moveTo>
                  <a:pt x="32512" y="0"/>
                </a:moveTo>
                <a:lnTo>
                  <a:pt x="28595" y="123841"/>
                </a:lnTo>
                <a:lnTo>
                  <a:pt x="47645" y="124444"/>
                </a:lnTo>
                <a:lnTo>
                  <a:pt x="51562" y="508"/>
                </a:lnTo>
                <a:lnTo>
                  <a:pt x="325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87390" y="3064001"/>
            <a:ext cx="235458" cy="3459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7019" y="3084958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575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575" y="123825"/>
                </a:lnTo>
                <a:lnTo>
                  <a:pt x="28575" y="111125"/>
                </a:lnTo>
                <a:close/>
              </a:path>
              <a:path w="76200" h="187325">
                <a:moveTo>
                  <a:pt x="47625" y="0"/>
                </a:moveTo>
                <a:lnTo>
                  <a:pt x="28575" y="0"/>
                </a:lnTo>
                <a:lnTo>
                  <a:pt x="28575" y="123825"/>
                </a:lnTo>
                <a:lnTo>
                  <a:pt x="47625" y="123825"/>
                </a:lnTo>
                <a:lnTo>
                  <a:pt x="4762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7625" y="111125"/>
                </a:lnTo>
                <a:lnTo>
                  <a:pt x="4762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06134" y="2202180"/>
            <a:ext cx="863600" cy="1433830"/>
          </a:xfrm>
          <a:custGeom>
            <a:avLst/>
            <a:gdLst/>
            <a:ahLst/>
            <a:cxnLst/>
            <a:rect l="l" t="t" r="r" b="b"/>
            <a:pathLst>
              <a:path w="863600" h="1433830">
                <a:moveTo>
                  <a:pt x="0" y="1433322"/>
                </a:moveTo>
                <a:lnTo>
                  <a:pt x="863345" y="1433322"/>
                </a:lnTo>
                <a:lnTo>
                  <a:pt x="863345" y="0"/>
                </a:lnTo>
                <a:lnTo>
                  <a:pt x="0" y="0"/>
                </a:lnTo>
                <a:lnTo>
                  <a:pt x="0" y="1433322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7293" y="2386584"/>
            <a:ext cx="676655" cy="3192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52439" y="2411730"/>
            <a:ext cx="573023" cy="2156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7293" y="3275077"/>
            <a:ext cx="676655" cy="3200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2438" y="3300223"/>
            <a:ext cx="573022" cy="2164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11290" y="2805683"/>
            <a:ext cx="655320" cy="3268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64630" y="2791205"/>
            <a:ext cx="547116" cy="40233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52438" y="2827021"/>
            <a:ext cx="573024" cy="24460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685280" y="2871132"/>
            <a:ext cx="307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753607" y="2249864"/>
            <a:ext cx="42354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Nod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22365" y="2606039"/>
            <a:ext cx="235457" cy="35966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4406" y="2627502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9"/>
                </a:lnTo>
                <a:lnTo>
                  <a:pt x="69814" y="137160"/>
                </a:lnTo>
                <a:lnTo>
                  <a:pt x="47244" y="137160"/>
                </a:lnTo>
                <a:lnTo>
                  <a:pt x="28194" y="136525"/>
                </a:lnTo>
                <a:lnTo>
                  <a:pt x="28595" y="123841"/>
                </a:lnTo>
                <a:lnTo>
                  <a:pt x="0" y="122936"/>
                </a:lnTo>
                <a:close/>
              </a:path>
              <a:path w="76200" h="200660">
                <a:moveTo>
                  <a:pt x="28595" y="123841"/>
                </a:moveTo>
                <a:lnTo>
                  <a:pt x="28194" y="136525"/>
                </a:lnTo>
                <a:lnTo>
                  <a:pt x="47244" y="137160"/>
                </a:lnTo>
                <a:lnTo>
                  <a:pt x="47645" y="124444"/>
                </a:lnTo>
                <a:lnTo>
                  <a:pt x="28595" y="123841"/>
                </a:lnTo>
                <a:close/>
              </a:path>
              <a:path w="76200" h="200660">
                <a:moveTo>
                  <a:pt x="47645" y="124444"/>
                </a:moveTo>
                <a:lnTo>
                  <a:pt x="47244" y="137160"/>
                </a:lnTo>
                <a:lnTo>
                  <a:pt x="69814" y="137160"/>
                </a:lnTo>
                <a:lnTo>
                  <a:pt x="76200" y="125349"/>
                </a:lnTo>
                <a:lnTo>
                  <a:pt x="47645" y="124444"/>
                </a:lnTo>
                <a:close/>
              </a:path>
              <a:path w="76200" h="200660">
                <a:moveTo>
                  <a:pt x="32512" y="0"/>
                </a:moveTo>
                <a:lnTo>
                  <a:pt x="28595" y="123841"/>
                </a:lnTo>
                <a:lnTo>
                  <a:pt x="47645" y="124444"/>
                </a:lnTo>
                <a:lnTo>
                  <a:pt x="51562" y="508"/>
                </a:lnTo>
                <a:lnTo>
                  <a:pt x="3251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722365" y="3064001"/>
            <a:ext cx="235457" cy="3459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1993" y="3084958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575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575" y="123825"/>
                </a:lnTo>
                <a:lnTo>
                  <a:pt x="28575" y="111125"/>
                </a:lnTo>
                <a:close/>
              </a:path>
              <a:path w="76200" h="187325">
                <a:moveTo>
                  <a:pt x="47625" y="0"/>
                </a:moveTo>
                <a:lnTo>
                  <a:pt x="28575" y="0"/>
                </a:lnTo>
                <a:lnTo>
                  <a:pt x="28575" y="123825"/>
                </a:lnTo>
                <a:lnTo>
                  <a:pt x="47625" y="123825"/>
                </a:lnTo>
                <a:lnTo>
                  <a:pt x="4762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7625" y="111125"/>
                </a:lnTo>
                <a:lnTo>
                  <a:pt x="4762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69635" y="4283203"/>
            <a:ext cx="863600" cy="1290955"/>
          </a:xfrm>
          <a:custGeom>
            <a:avLst/>
            <a:gdLst/>
            <a:ahLst/>
            <a:cxnLst/>
            <a:rect l="l" t="t" r="r" b="b"/>
            <a:pathLst>
              <a:path w="863600" h="1290954">
                <a:moveTo>
                  <a:pt x="0" y="1290828"/>
                </a:moveTo>
                <a:lnTo>
                  <a:pt x="863346" y="1290828"/>
                </a:lnTo>
                <a:lnTo>
                  <a:pt x="863346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90032" y="5036058"/>
            <a:ext cx="676656" cy="3192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5179" y="5061203"/>
            <a:ext cx="573023" cy="21564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69458" y="4544567"/>
            <a:ext cx="665226" cy="338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615559" y="4570858"/>
            <a:ext cx="573024" cy="2461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5560" y="4570858"/>
            <a:ext cx="573405" cy="246379"/>
          </a:xfrm>
          <a:custGeom>
            <a:avLst/>
            <a:gdLst/>
            <a:ahLst/>
            <a:cxnLst/>
            <a:rect l="l" t="t" r="r" b="b"/>
            <a:pathLst>
              <a:path w="573404" h="246379">
                <a:moveTo>
                  <a:pt x="0" y="246125"/>
                </a:moveTo>
                <a:lnTo>
                  <a:pt x="573024" y="246125"/>
                </a:lnTo>
                <a:lnTo>
                  <a:pt x="573024" y="0"/>
                </a:lnTo>
                <a:lnTo>
                  <a:pt x="0" y="0"/>
                </a:lnTo>
                <a:lnTo>
                  <a:pt x="0" y="246125"/>
                </a:lnTo>
                <a:close/>
              </a:path>
            </a:pathLst>
          </a:custGeom>
          <a:ln w="9906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785103" y="4824222"/>
            <a:ext cx="235458" cy="3459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4733" y="4845178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575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575" y="123825"/>
                </a:lnTo>
                <a:lnTo>
                  <a:pt x="28575" y="111125"/>
                </a:lnTo>
                <a:close/>
              </a:path>
              <a:path w="76200" h="187325">
                <a:moveTo>
                  <a:pt x="47625" y="0"/>
                </a:moveTo>
                <a:lnTo>
                  <a:pt x="28575" y="0"/>
                </a:lnTo>
                <a:lnTo>
                  <a:pt x="28575" y="123825"/>
                </a:lnTo>
                <a:lnTo>
                  <a:pt x="47625" y="123825"/>
                </a:lnTo>
                <a:lnTo>
                  <a:pt x="4762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7625" y="111125"/>
                </a:lnTo>
                <a:lnTo>
                  <a:pt x="4762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78603" y="4570476"/>
            <a:ext cx="644651" cy="2621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5658104" y="4627104"/>
            <a:ext cx="4781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681980" y="5388796"/>
            <a:ext cx="42354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Nod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458711" y="4284727"/>
            <a:ext cx="863600" cy="1289685"/>
          </a:xfrm>
          <a:custGeom>
            <a:avLst/>
            <a:gdLst/>
            <a:ahLst/>
            <a:cxnLst/>
            <a:rect l="l" t="t" r="r" b="b"/>
            <a:pathLst>
              <a:path w="863600" h="1289685">
                <a:moveTo>
                  <a:pt x="0" y="1289304"/>
                </a:moveTo>
                <a:lnTo>
                  <a:pt x="863345" y="1289304"/>
                </a:lnTo>
                <a:lnTo>
                  <a:pt x="863345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79108" y="5037582"/>
            <a:ext cx="676655" cy="31927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04255" y="5062729"/>
            <a:ext cx="573023" cy="2156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58533" y="4546092"/>
            <a:ext cx="665226" cy="3368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604634" y="4572380"/>
            <a:ext cx="573024" cy="24460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04635" y="4572380"/>
            <a:ext cx="573405" cy="245110"/>
          </a:xfrm>
          <a:custGeom>
            <a:avLst/>
            <a:gdLst/>
            <a:ahLst/>
            <a:cxnLst/>
            <a:rect l="l" t="t" r="r" b="b"/>
            <a:pathLst>
              <a:path w="573404" h="245110">
                <a:moveTo>
                  <a:pt x="0" y="244602"/>
                </a:moveTo>
                <a:lnTo>
                  <a:pt x="573024" y="244602"/>
                </a:lnTo>
                <a:lnTo>
                  <a:pt x="573024" y="0"/>
                </a:lnTo>
                <a:lnTo>
                  <a:pt x="0" y="0"/>
                </a:lnTo>
                <a:lnTo>
                  <a:pt x="0" y="244602"/>
                </a:lnTo>
                <a:close/>
              </a:path>
            </a:pathLst>
          </a:custGeom>
          <a:ln w="9906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74181" y="4825747"/>
            <a:ext cx="235457" cy="3459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853808" y="4846702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575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575" y="123825"/>
                </a:lnTo>
                <a:lnTo>
                  <a:pt x="28575" y="111125"/>
                </a:lnTo>
                <a:close/>
              </a:path>
              <a:path w="76200" h="187325">
                <a:moveTo>
                  <a:pt x="47625" y="0"/>
                </a:moveTo>
                <a:lnTo>
                  <a:pt x="28575" y="0"/>
                </a:lnTo>
                <a:lnTo>
                  <a:pt x="28575" y="123825"/>
                </a:lnTo>
                <a:lnTo>
                  <a:pt x="47625" y="123825"/>
                </a:lnTo>
                <a:lnTo>
                  <a:pt x="4762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7625" y="111125"/>
                </a:lnTo>
                <a:lnTo>
                  <a:pt x="4762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7679" y="4572000"/>
            <a:ext cx="644651" cy="2621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647181" y="4628628"/>
            <a:ext cx="4781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Reduce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71057" y="5388796"/>
            <a:ext cx="42354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Nod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71210" y="1767840"/>
            <a:ext cx="563117" cy="7787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8940" y="1788794"/>
            <a:ext cx="404495" cy="619760"/>
          </a:xfrm>
          <a:custGeom>
            <a:avLst/>
            <a:gdLst/>
            <a:ahLst/>
            <a:cxnLst/>
            <a:rect l="l" t="t" r="r" b="b"/>
            <a:pathLst>
              <a:path w="404495" h="619760">
                <a:moveTo>
                  <a:pt x="9144" y="534924"/>
                </a:moveTo>
                <a:lnTo>
                  <a:pt x="0" y="619632"/>
                </a:lnTo>
                <a:lnTo>
                  <a:pt x="73278" y="576071"/>
                </a:lnTo>
                <a:lnTo>
                  <a:pt x="68528" y="573024"/>
                </a:lnTo>
                <a:lnTo>
                  <a:pt x="44958" y="573024"/>
                </a:lnTo>
                <a:lnTo>
                  <a:pt x="23749" y="559434"/>
                </a:lnTo>
                <a:lnTo>
                  <a:pt x="30637" y="548713"/>
                </a:lnTo>
                <a:lnTo>
                  <a:pt x="9144" y="534924"/>
                </a:lnTo>
                <a:close/>
              </a:path>
              <a:path w="404495" h="619760">
                <a:moveTo>
                  <a:pt x="30637" y="548713"/>
                </a:moveTo>
                <a:lnTo>
                  <a:pt x="23749" y="559434"/>
                </a:lnTo>
                <a:lnTo>
                  <a:pt x="44958" y="573024"/>
                </a:lnTo>
                <a:lnTo>
                  <a:pt x="51837" y="562315"/>
                </a:lnTo>
                <a:lnTo>
                  <a:pt x="30637" y="548713"/>
                </a:lnTo>
                <a:close/>
              </a:path>
              <a:path w="404495" h="619760">
                <a:moveTo>
                  <a:pt x="51837" y="562315"/>
                </a:moveTo>
                <a:lnTo>
                  <a:pt x="44958" y="573024"/>
                </a:lnTo>
                <a:lnTo>
                  <a:pt x="68528" y="573024"/>
                </a:lnTo>
                <a:lnTo>
                  <a:pt x="51837" y="562315"/>
                </a:lnTo>
                <a:close/>
              </a:path>
              <a:path w="404495" h="619760">
                <a:moveTo>
                  <a:pt x="383159" y="0"/>
                </a:moveTo>
                <a:lnTo>
                  <a:pt x="30637" y="548713"/>
                </a:lnTo>
                <a:lnTo>
                  <a:pt x="51837" y="562315"/>
                </a:lnTo>
                <a:lnTo>
                  <a:pt x="404240" y="13715"/>
                </a:lnTo>
                <a:lnTo>
                  <a:pt x="3831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79008" y="3496055"/>
            <a:ext cx="235458" cy="11971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59145" y="3517011"/>
            <a:ext cx="76200" cy="1038225"/>
          </a:xfrm>
          <a:custGeom>
            <a:avLst/>
            <a:gdLst/>
            <a:ahLst/>
            <a:cxnLst/>
            <a:rect l="l" t="t" r="r" b="b"/>
            <a:pathLst>
              <a:path w="76200" h="1038225">
                <a:moveTo>
                  <a:pt x="0" y="961770"/>
                </a:moveTo>
                <a:lnTo>
                  <a:pt x="37591" y="1038225"/>
                </a:lnTo>
                <a:lnTo>
                  <a:pt x="69872" y="974725"/>
                </a:lnTo>
                <a:lnTo>
                  <a:pt x="28447" y="974725"/>
                </a:lnTo>
                <a:lnTo>
                  <a:pt x="28526" y="961961"/>
                </a:lnTo>
                <a:lnTo>
                  <a:pt x="0" y="961770"/>
                </a:lnTo>
                <a:close/>
              </a:path>
              <a:path w="76200" h="1038225">
                <a:moveTo>
                  <a:pt x="53466" y="0"/>
                </a:moveTo>
                <a:lnTo>
                  <a:pt x="34416" y="0"/>
                </a:lnTo>
                <a:lnTo>
                  <a:pt x="28447" y="974725"/>
                </a:lnTo>
                <a:lnTo>
                  <a:pt x="47497" y="974725"/>
                </a:lnTo>
                <a:lnTo>
                  <a:pt x="53466" y="0"/>
                </a:lnTo>
                <a:close/>
              </a:path>
              <a:path w="76200" h="1038225">
                <a:moveTo>
                  <a:pt x="47575" y="962088"/>
                </a:moveTo>
                <a:lnTo>
                  <a:pt x="47497" y="974725"/>
                </a:lnTo>
                <a:lnTo>
                  <a:pt x="69872" y="974725"/>
                </a:lnTo>
                <a:lnTo>
                  <a:pt x="76200" y="962279"/>
                </a:lnTo>
                <a:lnTo>
                  <a:pt x="47575" y="962088"/>
                </a:lnTo>
                <a:close/>
              </a:path>
              <a:path w="76200" h="1038225">
                <a:moveTo>
                  <a:pt x="47576" y="961961"/>
                </a:moveTo>
                <a:lnTo>
                  <a:pt x="28526" y="961961"/>
                </a:lnTo>
                <a:lnTo>
                  <a:pt x="47575" y="96208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20841" y="3496055"/>
            <a:ext cx="235457" cy="12146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00595" y="3517011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0" y="979423"/>
                </a:moveTo>
                <a:lnTo>
                  <a:pt x="37973" y="1055623"/>
                </a:lnTo>
                <a:lnTo>
                  <a:pt x="69818" y="992251"/>
                </a:lnTo>
                <a:lnTo>
                  <a:pt x="47625" y="992251"/>
                </a:lnTo>
                <a:lnTo>
                  <a:pt x="28575" y="992123"/>
                </a:lnTo>
                <a:lnTo>
                  <a:pt x="28592" y="979471"/>
                </a:lnTo>
                <a:lnTo>
                  <a:pt x="0" y="979423"/>
                </a:lnTo>
                <a:close/>
              </a:path>
              <a:path w="76200" h="1056004">
                <a:moveTo>
                  <a:pt x="28592" y="979471"/>
                </a:moveTo>
                <a:lnTo>
                  <a:pt x="28575" y="992123"/>
                </a:lnTo>
                <a:lnTo>
                  <a:pt x="47625" y="992251"/>
                </a:lnTo>
                <a:lnTo>
                  <a:pt x="47642" y="979503"/>
                </a:lnTo>
                <a:lnTo>
                  <a:pt x="28592" y="979471"/>
                </a:lnTo>
                <a:close/>
              </a:path>
              <a:path w="76200" h="1056004">
                <a:moveTo>
                  <a:pt x="47642" y="979503"/>
                </a:moveTo>
                <a:lnTo>
                  <a:pt x="47625" y="992251"/>
                </a:lnTo>
                <a:lnTo>
                  <a:pt x="69818" y="992251"/>
                </a:lnTo>
                <a:lnTo>
                  <a:pt x="76200" y="979551"/>
                </a:lnTo>
                <a:lnTo>
                  <a:pt x="47642" y="979503"/>
                </a:lnTo>
                <a:close/>
              </a:path>
              <a:path w="76200" h="1056004">
                <a:moveTo>
                  <a:pt x="49022" y="0"/>
                </a:moveTo>
                <a:lnTo>
                  <a:pt x="29972" y="0"/>
                </a:lnTo>
                <a:lnTo>
                  <a:pt x="28592" y="979471"/>
                </a:lnTo>
                <a:lnTo>
                  <a:pt x="47642" y="979503"/>
                </a:lnTo>
                <a:lnTo>
                  <a:pt x="4902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85104" y="3489198"/>
            <a:ext cx="1102613" cy="122148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02833" y="3510661"/>
            <a:ext cx="944244" cy="1062355"/>
          </a:xfrm>
          <a:custGeom>
            <a:avLst/>
            <a:gdLst/>
            <a:ahLst/>
            <a:cxnLst/>
            <a:rect l="l" t="t" r="r" b="b"/>
            <a:pathLst>
              <a:path w="944245" h="1062354">
                <a:moveTo>
                  <a:pt x="22097" y="979804"/>
                </a:moveTo>
                <a:lnTo>
                  <a:pt x="0" y="1061973"/>
                </a:lnTo>
                <a:lnTo>
                  <a:pt x="79120" y="1030351"/>
                </a:lnTo>
                <a:lnTo>
                  <a:pt x="68375" y="1020826"/>
                </a:lnTo>
                <a:lnTo>
                  <a:pt x="49275" y="1020826"/>
                </a:lnTo>
                <a:lnTo>
                  <a:pt x="35051" y="1008252"/>
                </a:lnTo>
                <a:lnTo>
                  <a:pt x="43477" y="998755"/>
                </a:lnTo>
                <a:lnTo>
                  <a:pt x="22097" y="979804"/>
                </a:lnTo>
                <a:close/>
              </a:path>
              <a:path w="944245" h="1062354">
                <a:moveTo>
                  <a:pt x="43477" y="998755"/>
                </a:moveTo>
                <a:lnTo>
                  <a:pt x="35051" y="1008252"/>
                </a:lnTo>
                <a:lnTo>
                  <a:pt x="49275" y="1020826"/>
                </a:lnTo>
                <a:lnTo>
                  <a:pt x="57684" y="1011349"/>
                </a:lnTo>
                <a:lnTo>
                  <a:pt x="43477" y="998755"/>
                </a:lnTo>
                <a:close/>
              </a:path>
              <a:path w="944245" h="1062354">
                <a:moveTo>
                  <a:pt x="57684" y="1011349"/>
                </a:moveTo>
                <a:lnTo>
                  <a:pt x="49275" y="1020826"/>
                </a:lnTo>
                <a:lnTo>
                  <a:pt x="68375" y="1020826"/>
                </a:lnTo>
                <a:lnTo>
                  <a:pt x="57684" y="1011349"/>
                </a:lnTo>
                <a:close/>
              </a:path>
              <a:path w="944245" h="1062354">
                <a:moveTo>
                  <a:pt x="929513" y="0"/>
                </a:moveTo>
                <a:lnTo>
                  <a:pt x="43477" y="998755"/>
                </a:lnTo>
                <a:lnTo>
                  <a:pt x="57684" y="1011349"/>
                </a:lnTo>
                <a:lnTo>
                  <a:pt x="943737" y="12700"/>
                </a:lnTo>
                <a:lnTo>
                  <a:pt x="92951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54446" y="3489961"/>
            <a:ext cx="1080516" cy="122072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95595" y="3510789"/>
            <a:ext cx="922019" cy="1062355"/>
          </a:xfrm>
          <a:custGeom>
            <a:avLst/>
            <a:gdLst/>
            <a:ahLst/>
            <a:cxnLst/>
            <a:rect l="l" t="t" r="r" b="b"/>
            <a:pathLst>
              <a:path w="922020" h="1062354">
                <a:moveTo>
                  <a:pt x="864515" y="1010543"/>
                </a:moveTo>
                <a:lnTo>
                  <a:pt x="842899" y="1029208"/>
                </a:lnTo>
                <a:lnTo>
                  <a:pt x="921638" y="1061847"/>
                </a:lnTo>
                <a:lnTo>
                  <a:pt x="910984" y="1020191"/>
                </a:lnTo>
                <a:lnTo>
                  <a:pt x="872871" y="1020191"/>
                </a:lnTo>
                <a:lnTo>
                  <a:pt x="864515" y="1010543"/>
                </a:lnTo>
                <a:close/>
              </a:path>
              <a:path w="922020" h="1062354">
                <a:moveTo>
                  <a:pt x="878956" y="998074"/>
                </a:moveTo>
                <a:lnTo>
                  <a:pt x="864515" y="1010543"/>
                </a:lnTo>
                <a:lnTo>
                  <a:pt x="872871" y="1020191"/>
                </a:lnTo>
                <a:lnTo>
                  <a:pt x="887222" y="1007618"/>
                </a:lnTo>
                <a:lnTo>
                  <a:pt x="878956" y="998074"/>
                </a:lnTo>
                <a:close/>
              </a:path>
              <a:path w="922020" h="1062354">
                <a:moveTo>
                  <a:pt x="900556" y="979424"/>
                </a:moveTo>
                <a:lnTo>
                  <a:pt x="878956" y="998074"/>
                </a:lnTo>
                <a:lnTo>
                  <a:pt x="887222" y="1007618"/>
                </a:lnTo>
                <a:lnTo>
                  <a:pt x="872871" y="1020191"/>
                </a:lnTo>
                <a:lnTo>
                  <a:pt x="910984" y="1020191"/>
                </a:lnTo>
                <a:lnTo>
                  <a:pt x="900556" y="979424"/>
                </a:lnTo>
                <a:close/>
              </a:path>
              <a:path w="922020" h="1062354">
                <a:moveTo>
                  <a:pt x="14477" y="0"/>
                </a:moveTo>
                <a:lnTo>
                  <a:pt x="0" y="12445"/>
                </a:lnTo>
                <a:lnTo>
                  <a:pt x="864515" y="1010543"/>
                </a:lnTo>
                <a:lnTo>
                  <a:pt x="878956" y="998074"/>
                </a:lnTo>
                <a:lnTo>
                  <a:pt x="1447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442203" y="4051554"/>
            <a:ext cx="558546" cy="6583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483097" y="4072636"/>
            <a:ext cx="400050" cy="499745"/>
          </a:xfrm>
          <a:custGeom>
            <a:avLst/>
            <a:gdLst/>
            <a:ahLst/>
            <a:cxnLst/>
            <a:rect l="l" t="t" r="r" b="b"/>
            <a:pathLst>
              <a:path w="400050" h="499745">
                <a:moveTo>
                  <a:pt x="344717" y="445906"/>
                </a:moveTo>
                <a:lnTo>
                  <a:pt x="322325" y="463676"/>
                </a:lnTo>
                <a:lnTo>
                  <a:pt x="399541" y="499617"/>
                </a:lnTo>
                <a:lnTo>
                  <a:pt x="390351" y="455929"/>
                </a:lnTo>
                <a:lnTo>
                  <a:pt x="352678" y="455929"/>
                </a:lnTo>
                <a:lnTo>
                  <a:pt x="344717" y="445906"/>
                </a:lnTo>
                <a:close/>
              </a:path>
              <a:path w="400050" h="499745">
                <a:moveTo>
                  <a:pt x="359648" y="434056"/>
                </a:moveTo>
                <a:lnTo>
                  <a:pt x="344717" y="445906"/>
                </a:lnTo>
                <a:lnTo>
                  <a:pt x="352678" y="455929"/>
                </a:lnTo>
                <a:lnTo>
                  <a:pt x="367538" y="443991"/>
                </a:lnTo>
                <a:lnTo>
                  <a:pt x="359648" y="434056"/>
                </a:lnTo>
                <a:close/>
              </a:path>
              <a:path w="400050" h="499745">
                <a:moveTo>
                  <a:pt x="382015" y="416305"/>
                </a:moveTo>
                <a:lnTo>
                  <a:pt x="359648" y="434056"/>
                </a:lnTo>
                <a:lnTo>
                  <a:pt x="367538" y="443991"/>
                </a:lnTo>
                <a:lnTo>
                  <a:pt x="352678" y="455929"/>
                </a:lnTo>
                <a:lnTo>
                  <a:pt x="390351" y="455929"/>
                </a:lnTo>
                <a:lnTo>
                  <a:pt x="382015" y="416305"/>
                </a:lnTo>
                <a:close/>
              </a:path>
              <a:path w="400050" h="499745">
                <a:moveTo>
                  <a:pt x="14986" y="0"/>
                </a:moveTo>
                <a:lnTo>
                  <a:pt x="0" y="11937"/>
                </a:lnTo>
                <a:lnTo>
                  <a:pt x="344717" y="445906"/>
                </a:lnTo>
                <a:lnTo>
                  <a:pt x="359648" y="434056"/>
                </a:lnTo>
                <a:lnTo>
                  <a:pt x="149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752081" y="4026407"/>
            <a:ext cx="558546" cy="6873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69810" y="4047744"/>
            <a:ext cx="400050" cy="528320"/>
          </a:xfrm>
          <a:custGeom>
            <a:avLst/>
            <a:gdLst/>
            <a:ahLst/>
            <a:cxnLst/>
            <a:rect l="l" t="t" r="r" b="b"/>
            <a:pathLst>
              <a:path w="400050" h="528320">
                <a:moveTo>
                  <a:pt x="15240" y="444246"/>
                </a:moveTo>
                <a:lnTo>
                  <a:pt x="0" y="527939"/>
                </a:lnTo>
                <a:lnTo>
                  <a:pt x="76200" y="489966"/>
                </a:lnTo>
                <a:lnTo>
                  <a:pt x="66886" y="482981"/>
                </a:lnTo>
                <a:lnTo>
                  <a:pt x="45720" y="482981"/>
                </a:lnTo>
                <a:lnTo>
                  <a:pt x="30480" y="471550"/>
                </a:lnTo>
                <a:lnTo>
                  <a:pt x="38105" y="461395"/>
                </a:lnTo>
                <a:lnTo>
                  <a:pt x="15240" y="444246"/>
                </a:lnTo>
                <a:close/>
              </a:path>
              <a:path w="400050" h="528320">
                <a:moveTo>
                  <a:pt x="38105" y="461395"/>
                </a:moveTo>
                <a:lnTo>
                  <a:pt x="30480" y="471550"/>
                </a:lnTo>
                <a:lnTo>
                  <a:pt x="45720" y="482981"/>
                </a:lnTo>
                <a:lnTo>
                  <a:pt x="53343" y="472823"/>
                </a:lnTo>
                <a:lnTo>
                  <a:pt x="38105" y="461395"/>
                </a:lnTo>
                <a:close/>
              </a:path>
              <a:path w="400050" h="528320">
                <a:moveTo>
                  <a:pt x="53343" y="472823"/>
                </a:moveTo>
                <a:lnTo>
                  <a:pt x="45720" y="482981"/>
                </a:lnTo>
                <a:lnTo>
                  <a:pt x="66886" y="482981"/>
                </a:lnTo>
                <a:lnTo>
                  <a:pt x="53343" y="472823"/>
                </a:lnTo>
                <a:close/>
              </a:path>
              <a:path w="400050" h="528320">
                <a:moveTo>
                  <a:pt x="384556" y="0"/>
                </a:moveTo>
                <a:lnTo>
                  <a:pt x="38105" y="461395"/>
                </a:lnTo>
                <a:lnTo>
                  <a:pt x="53343" y="472823"/>
                </a:lnTo>
                <a:lnTo>
                  <a:pt x="399669" y="11430"/>
                </a:lnTo>
                <a:lnTo>
                  <a:pt x="38455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441442" y="3486150"/>
            <a:ext cx="512825" cy="65989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90590" y="3517011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0" y="561975"/>
                </a:moveTo>
                <a:lnTo>
                  <a:pt x="412750" y="0"/>
                </a:lnTo>
              </a:path>
            </a:pathLst>
          </a:custGeom>
          <a:ln w="19050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95516" y="3480816"/>
            <a:ext cx="512064" cy="6598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46189" y="3511677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412750" y="561975"/>
                </a:moveTo>
                <a:lnTo>
                  <a:pt x="0" y="0"/>
                </a:lnTo>
              </a:path>
            </a:pathLst>
          </a:custGeom>
          <a:ln w="19050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94883" y="1773175"/>
            <a:ext cx="563117" cy="7787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35777" y="1794128"/>
            <a:ext cx="404495" cy="619760"/>
          </a:xfrm>
          <a:custGeom>
            <a:avLst/>
            <a:gdLst/>
            <a:ahLst/>
            <a:cxnLst/>
            <a:rect l="l" t="t" r="r" b="b"/>
            <a:pathLst>
              <a:path w="404495" h="619760">
                <a:moveTo>
                  <a:pt x="352403" y="562315"/>
                </a:moveTo>
                <a:lnTo>
                  <a:pt x="330962" y="576072"/>
                </a:lnTo>
                <a:lnTo>
                  <a:pt x="404241" y="619633"/>
                </a:lnTo>
                <a:lnTo>
                  <a:pt x="399209" y="573024"/>
                </a:lnTo>
                <a:lnTo>
                  <a:pt x="359282" y="573024"/>
                </a:lnTo>
                <a:lnTo>
                  <a:pt x="352403" y="562315"/>
                </a:lnTo>
                <a:close/>
              </a:path>
              <a:path w="404495" h="619760">
                <a:moveTo>
                  <a:pt x="373603" y="548713"/>
                </a:moveTo>
                <a:lnTo>
                  <a:pt x="352403" y="562315"/>
                </a:lnTo>
                <a:lnTo>
                  <a:pt x="359282" y="573024"/>
                </a:lnTo>
                <a:lnTo>
                  <a:pt x="380492" y="559435"/>
                </a:lnTo>
                <a:lnTo>
                  <a:pt x="373603" y="548713"/>
                </a:lnTo>
                <a:close/>
              </a:path>
              <a:path w="404495" h="619760">
                <a:moveTo>
                  <a:pt x="395097" y="534924"/>
                </a:moveTo>
                <a:lnTo>
                  <a:pt x="373603" y="548713"/>
                </a:lnTo>
                <a:lnTo>
                  <a:pt x="380492" y="559435"/>
                </a:lnTo>
                <a:lnTo>
                  <a:pt x="359282" y="573024"/>
                </a:lnTo>
                <a:lnTo>
                  <a:pt x="399209" y="573024"/>
                </a:lnTo>
                <a:lnTo>
                  <a:pt x="395097" y="534924"/>
                </a:lnTo>
                <a:close/>
              </a:path>
              <a:path w="404495" h="619760">
                <a:moveTo>
                  <a:pt x="21082" y="0"/>
                </a:moveTo>
                <a:lnTo>
                  <a:pt x="0" y="13716"/>
                </a:lnTo>
                <a:lnTo>
                  <a:pt x="352403" y="562315"/>
                </a:lnTo>
                <a:lnTo>
                  <a:pt x="373603" y="548713"/>
                </a:lnTo>
                <a:lnTo>
                  <a:pt x="210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88508" y="1652778"/>
            <a:ext cx="1552956" cy="39547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18809" y="1639062"/>
            <a:ext cx="1293114" cy="4770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13653" y="1677924"/>
            <a:ext cx="1449324" cy="29184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5838190" y="1734467"/>
            <a:ext cx="100139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INPU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8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9" name="object 7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</a:t>
            </a:r>
            <a:r>
              <a:rPr dirty="0">
                <a:latin typeface="Calibri"/>
                <a:cs typeface="Calibri"/>
              </a:rPr>
              <a:t>u</a:t>
            </a:r>
            <a:r>
              <a:rPr spc="-20" dirty="0">
                <a:latin typeface="Calibri"/>
                <a:cs typeface="Calibri"/>
              </a:rPr>
              <a:t>bmissio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20" dirty="0">
                <a:latin typeface="Calibri"/>
                <a:cs typeface="Calibri"/>
              </a:rPr>
              <a:t>ow</a:t>
            </a:r>
          </a:p>
        </p:txBody>
      </p:sp>
      <p:sp>
        <p:nvSpPr>
          <p:cNvPr id="81" name="object 81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4"/>
              </a:rPr>
              <a:t>ww</a:t>
            </a:r>
            <a:r>
              <a:rPr spc="-45" dirty="0">
                <a:hlinkClick r:id="rId34"/>
              </a:rPr>
              <a:t>w</a:t>
            </a:r>
            <a:r>
              <a:rPr spc="-10" dirty="0">
                <a:hlinkClick r:id="rId34"/>
              </a:rPr>
              <a:t>.edur</a:t>
            </a:r>
            <a:r>
              <a:rPr spc="-5" dirty="0">
                <a:hlinkClick r:id="rId34"/>
              </a:rPr>
              <a:t>eka</a:t>
            </a:r>
            <a:r>
              <a:rPr dirty="0">
                <a:hlinkClick r:id="rId34"/>
              </a:rPr>
              <a:t>.</a:t>
            </a:r>
            <a:r>
              <a:rPr spc="-10" dirty="0">
                <a:hlinkClick r:id="rId34"/>
              </a:rPr>
              <a:t>in/hadoop</a:t>
            </a:r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119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6783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87240" y="5020056"/>
            <a:ext cx="1130808" cy="9806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45434" y="3389757"/>
            <a:ext cx="1058417" cy="5951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5434" y="3488945"/>
            <a:ext cx="1058545" cy="99695"/>
          </a:xfrm>
          <a:custGeom>
            <a:avLst/>
            <a:gdLst/>
            <a:ahLst/>
            <a:cxnLst/>
            <a:rect l="l" t="t" r="r" b="b"/>
            <a:pathLst>
              <a:path w="1058545" h="99694">
                <a:moveTo>
                  <a:pt x="1058417" y="0"/>
                </a:moveTo>
                <a:lnTo>
                  <a:pt x="1031434" y="31334"/>
                </a:lnTo>
                <a:lnTo>
                  <a:pt x="979119" y="52228"/>
                </a:lnTo>
                <a:lnTo>
                  <a:pt x="931012" y="64532"/>
                </a:lnTo>
                <a:lnTo>
                  <a:pt x="873593" y="75296"/>
                </a:lnTo>
                <a:lnTo>
                  <a:pt x="807952" y="84316"/>
                </a:lnTo>
                <a:lnTo>
                  <a:pt x="735181" y="91386"/>
                </a:lnTo>
                <a:lnTo>
                  <a:pt x="696461" y="94126"/>
                </a:lnTo>
                <a:lnTo>
                  <a:pt x="656368" y="96301"/>
                </a:lnTo>
                <a:lnTo>
                  <a:pt x="615038" y="97887"/>
                </a:lnTo>
                <a:lnTo>
                  <a:pt x="572605" y="98857"/>
                </a:lnTo>
                <a:lnTo>
                  <a:pt x="529208" y="99187"/>
                </a:lnTo>
                <a:lnTo>
                  <a:pt x="485812" y="98857"/>
                </a:lnTo>
                <a:lnTo>
                  <a:pt x="443379" y="97887"/>
                </a:lnTo>
                <a:lnTo>
                  <a:pt x="402049" y="96301"/>
                </a:lnTo>
                <a:lnTo>
                  <a:pt x="361956" y="94126"/>
                </a:lnTo>
                <a:lnTo>
                  <a:pt x="323236" y="91386"/>
                </a:lnTo>
                <a:lnTo>
                  <a:pt x="250465" y="84316"/>
                </a:lnTo>
                <a:lnTo>
                  <a:pt x="184824" y="75296"/>
                </a:lnTo>
                <a:lnTo>
                  <a:pt x="127405" y="64532"/>
                </a:lnTo>
                <a:lnTo>
                  <a:pt x="79298" y="52228"/>
                </a:lnTo>
                <a:lnTo>
                  <a:pt x="41594" y="38590"/>
                </a:lnTo>
                <a:lnTo>
                  <a:pt x="6927" y="16078"/>
                </a:lnTo>
                <a:lnTo>
                  <a:pt x="1754" y="8129"/>
                </a:lnTo>
                <a:lnTo>
                  <a:pt x="0" y="0"/>
                </a:lnTo>
              </a:path>
            </a:pathLst>
          </a:custGeom>
          <a:ln w="25146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434" y="3389757"/>
            <a:ext cx="1058545" cy="595630"/>
          </a:xfrm>
          <a:custGeom>
            <a:avLst/>
            <a:gdLst/>
            <a:ahLst/>
            <a:cxnLst/>
            <a:rect l="l" t="t" r="r" b="b"/>
            <a:pathLst>
              <a:path w="1058545" h="595630">
                <a:moveTo>
                  <a:pt x="0" y="99187"/>
                </a:moveTo>
                <a:lnTo>
                  <a:pt x="26983" y="67852"/>
                </a:lnTo>
                <a:lnTo>
                  <a:pt x="79298" y="46958"/>
                </a:lnTo>
                <a:lnTo>
                  <a:pt x="127405" y="34654"/>
                </a:lnTo>
                <a:lnTo>
                  <a:pt x="184824" y="23890"/>
                </a:lnTo>
                <a:lnTo>
                  <a:pt x="250465" y="14870"/>
                </a:lnTo>
                <a:lnTo>
                  <a:pt x="323236" y="7800"/>
                </a:lnTo>
                <a:lnTo>
                  <a:pt x="361956" y="5060"/>
                </a:lnTo>
                <a:lnTo>
                  <a:pt x="402049" y="2885"/>
                </a:lnTo>
                <a:lnTo>
                  <a:pt x="443379" y="1299"/>
                </a:lnTo>
                <a:lnTo>
                  <a:pt x="485812" y="329"/>
                </a:lnTo>
                <a:lnTo>
                  <a:pt x="529208" y="0"/>
                </a:lnTo>
                <a:lnTo>
                  <a:pt x="572605" y="329"/>
                </a:lnTo>
                <a:lnTo>
                  <a:pt x="615038" y="1299"/>
                </a:lnTo>
                <a:lnTo>
                  <a:pt x="656368" y="2885"/>
                </a:lnTo>
                <a:lnTo>
                  <a:pt x="696461" y="5060"/>
                </a:lnTo>
                <a:lnTo>
                  <a:pt x="735181" y="7800"/>
                </a:lnTo>
                <a:lnTo>
                  <a:pt x="807952" y="14870"/>
                </a:lnTo>
                <a:lnTo>
                  <a:pt x="873593" y="23890"/>
                </a:lnTo>
                <a:lnTo>
                  <a:pt x="931012" y="34654"/>
                </a:lnTo>
                <a:lnTo>
                  <a:pt x="979119" y="46958"/>
                </a:lnTo>
                <a:lnTo>
                  <a:pt x="1016823" y="60596"/>
                </a:lnTo>
                <a:lnTo>
                  <a:pt x="1051490" y="83108"/>
                </a:lnTo>
                <a:lnTo>
                  <a:pt x="1058417" y="99187"/>
                </a:lnTo>
                <a:lnTo>
                  <a:pt x="1058417" y="495935"/>
                </a:lnTo>
                <a:lnTo>
                  <a:pt x="1031434" y="527269"/>
                </a:lnTo>
                <a:lnTo>
                  <a:pt x="979119" y="548163"/>
                </a:lnTo>
                <a:lnTo>
                  <a:pt x="931012" y="560467"/>
                </a:lnTo>
                <a:lnTo>
                  <a:pt x="873593" y="571231"/>
                </a:lnTo>
                <a:lnTo>
                  <a:pt x="807952" y="580251"/>
                </a:lnTo>
                <a:lnTo>
                  <a:pt x="735181" y="587321"/>
                </a:lnTo>
                <a:lnTo>
                  <a:pt x="696461" y="590061"/>
                </a:lnTo>
                <a:lnTo>
                  <a:pt x="656368" y="592236"/>
                </a:lnTo>
                <a:lnTo>
                  <a:pt x="615038" y="593822"/>
                </a:lnTo>
                <a:lnTo>
                  <a:pt x="572605" y="594792"/>
                </a:lnTo>
                <a:lnTo>
                  <a:pt x="529208" y="595122"/>
                </a:lnTo>
                <a:lnTo>
                  <a:pt x="485812" y="594792"/>
                </a:lnTo>
                <a:lnTo>
                  <a:pt x="443379" y="593822"/>
                </a:lnTo>
                <a:lnTo>
                  <a:pt x="402049" y="592236"/>
                </a:lnTo>
                <a:lnTo>
                  <a:pt x="361956" y="590061"/>
                </a:lnTo>
                <a:lnTo>
                  <a:pt x="323236" y="587321"/>
                </a:lnTo>
                <a:lnTo>
                  <a:pt x="250465" y="580251"/>
                </a:lnTo>
                <a:lnTo>
                  <a:pt x="184824" y="571231"/>
                </a:lnTo>
                <a:lnTo>
                  <a:pt x="127405" y="560467"/>
                </a:lnTo>
                <a:lnTo>
                  <a:pt x="79298" y="548163"/>
                </a:lnTo>
                <a:lnTo>
                  <a:pt x="41594" y="534525"/>
                </a:lnTo>
                <a:lnTo>
                  <a:pt x="6927" y="512013"/>
                </a:lnTo>
                <a:lnTo>
                  <a:pt x="0" y="495935"/>
                </a:lnTo>
                <a:lnTo>
                  <a:pt x="0" y="99187"/>
                </a:lnTo>
                <a:close/>
              </a:path>
            </a:pathLst>
          </a:custGeom>
          <a:ln w="25145">
            <a:solidFill>
              <a:srgbClr val="94230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0309" y="3481577"/>
            <a:ext cx="1896617" cy="3070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03851" y="3556507"/>
            <a:ext cx="1701800" cy="118110"/>
          </a:xfrm>
          <a:custGeom>
            <a:avLst/>
            <a:gdLst/>
            <a:ahLst/>
            <a:cxnLst/>
            <a:rect l="l" t="t" r="r" b="b"/>
            <a:pathLst>
              <a:path w="1701800" h="118110">
                <a:moveTo>
                  <a:pt x="100711" y="0"/>
                </a:moveTo>
                <a:lnTo>
                  <a:pt x="0" y="58800"/>
                </a:lnTo>
                <a:lnTo>
                  <a:pt x="100711" y="117602"/>
                </a:lnTo>
                <a:lnTo>
                  <a:pt x="108458" y="115569"/>
                </a:lnTo>
                <a:lnTo>
                  <a:pt x="112013" y="109600"/>
                </a:lnTo>
                <a:lnTo>
                  <a:pt x="115443" y="103631"/>
                </a:lnTo>
                <a:lnTo>
                  <a:pt x="113411" y="95885"/>
                </a:lnTo>
                <a:lnTo>
                  <a:pt x="107441" y="92329"/>
                </a:lnTo>
                <a:lnTo>
                  <a:pt x="71519" y="71374"/>
                </a:lnTo>
                <a:lnTo>
                  <a:pt x="24891" y="71374"/>
                </a:lnTo>
                <a:lnTo>
                  <a:pt x="24891" y="46228"/>
                </a:lnTo>
                <a:lnTo>
                  <a:pt x="71519" y="46228"/>
                </a:lnTo>
                <a:lnTo>
                  <a:pt x="107441" y="25273"/>
                </a:lnTo>
                <a:lnTo>
                  <a:pt x="113411" y="21717"/>
                </a:lnTo>
                <a:lnTo>
                  <a:pt x="115443" y="13969"/>
                </a:lnTo>
                <a:lnTo>
                  <a:pt x="112013" y="8000"/>
                </a:lnTo>
                <a:lnTo>
                  <a:pt x="108458" y="2031"/>
                </a:lnTo>
                <a:lnTo>
                  <a:pt x="100711" y="0"/>
                </a:lnTo>
                <a:close/>
              </a:path>
              <a:path w="1701800" h="118110">
                <a:moveTo>
                  <a:pt x="71519" y="46228"/>
                </a:moveTo>
                <a:lnTo>
                  <a:pt x="24891" y="46228"/>
                </a:lnTo>
                <a:lnTo>
                  <a:pt x="24891" y="71374"/>
                </a:lnTo>
                <a:lnTo>
                  <a:pt x="71519" y="71374"/>
                </a:lnTo>
                <a:lnTo>
                  <a:pt x="68688" y="69723"/>
                </a:lnTo>
                <a:lnTo>
                  <a:pt x="31241" y="69723"/>
                </a:lnTo>
                <a:lnTo>
                  <a:pt x="31241" y="47879"/>
                </a:lnTo>
                <a:lnTo>
                  <a:pt x="68688" y="47879"/>
                </a:lnTo>
                <a:lnTo>
                  <a:pt x="71519" y="46228"/>
                </a:lnTo>
                <a:close/>
              </a:path>
              <a:path w="1701800" h="118110">
                <a:moveTo>
                  <a:pt x="1701800" y="46228"/>
                </a:moveTo>
                <a:lnTo>
                  <a:pt x="71519" y="46228"/>
                </a:lnTo>
                <a:lnTo>
                  <a:pt x="49965" y="58801"/>
                </a:lnTo>
                <a:lnTo>
                  <a:pt x="71519" y="71374"/>
                </a:lnTo>
                <a:lnTo>
                  <a:pt x="1701800" y="71374"/>
                </a:lnTo>
                <a:lnTo>
                  <a:pt x="1701800" y="46228"/>
                </a:lnTo>
                <a:close/>
              </a:path>
              <a:path w="1701800" h="118110">
                <a:moveTo>
                  <a:pt x="31241" y="47879"/>
                </a:moveTo>
                <a:lnTo>
                  <a:pt x="31241" y="69723"/>
                </a:lnTo>
                <a:lnTo>
                  <a:pt x="49965" y="58801"/>
                </a:lnTo>
                <a:lnTo>
                  <a:pt x="31241" y="47879"/>
                </a:lnTo>
                <a:close/>
              </a:path>
              <a:path w="1701800" h="118110">
                <a:moveTo>
                  <a:pt x="49965" y="58801"/>
                </a:moveTo>
                <a:lnTo>
                  <a:pt x="31241" y="69723"/>
                </a:lnTo>
                <a:lnTo>
                  <a:pt x="68688" y="69723"/>
                </a:lnTo>
                <a:lnTo>
                  <a:pt x="49965" y="58801"/>
                </a:lnTo>
                <a:close/>
              </a:path>
              <a:path w="1701800" h="118110">
                <a:moveTo>
                  <a:pt x="68688" y="47879"/>
                </a:moveTo>
                <a:lnTo>
                  <a:pt x="31241" y="47879"/>
                </a:lnTo>
                <a:lnTo>
                  <a:pt x="49965" y="58801"/>
                </a:lnTo>
                <a:lnTo>
                  <a:pt x="68688" y="4787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29251" y="5549647"/>
            <a:ext cx="1573529" cy="1074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70778" y="5583554"/>
            <a:ext cx="1478280" cy="0"/>
          </a:xfrm>
          <a:custGeom>
            <a:avLst/>
            <a:gdLst/>
            <a:ahLst/>
            <a:cxnLst/>
            <a:rect l="l" t="t" r="r" b="b"/>
            <a:pathLst>
              <a:path w="1478279">
                <a:moveTo>
                  <a:pt x="0" y="0"/>
                </a:moveTo>
                <a:lnTo>
                  <a:pt x="1478026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85610" y="5257800"/>
            <a:ext cx="307085" cy="3870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0352" y="5391468"/>
            <a:ext cx="118110" cy="192405"/>
          </a:xfrm>
          <a:custGeom>
            <a:avLst/>
            <a:gdLst/>
            <a:ahLst/>
            <a:cxnLst/>
            <a:rect l="l" t="t" r="r" b="b"/>
            <a:pathLst>
              <a:path w="118109" h="192404">
                <a:moveTo>
                  <a:pt x="58800" y="50016"/>
                </a:moveTo>
                <a:lnTo>
                  <a:pt x="46227" y="71569"/>
                </a:lnTo>
                <a:lnTo>
                  <a:pt x="46227" y="192151"/>
                </a:lnTo>
                <a:lnTo>
                  <a:pt x="71374" y="192151"/>
                </a:lnTo>
                <a:lnTo>
                  <a:pt x="71374" y="71569"/>
                </a:lnTo>
                <a:lnTo>
                  <a:pt x="58800" y="50016"/>
                </a:lnTo>
                <a:close/>
              </a:path>
              <a:path w="118109" h="192404">
                <a:moveTo>
                  <a:pt x="58800" y="0"/>
                </a:moveTo>
                <a:lnTo>
                  <a:pt x="3428" y="94818"/>
                </a:lnTo>
                <a:lnTo>
                  <a:pt x="0" y="100825"/>
                </a:lnTo>
                <a:lnTo>
                  <a:pt x="2031" y="108521"/>
                </a:lnTo>
                <a:lnTo>
                  <a:pt x="13970" y="115519"/>
                </a:lnTo>
                <a:lnTo>
                  <a:pt x="21717" y="113487"/>
                </a:lnTo>
                <a:lnTo>
                  <a:pt x="25273" y="107492"/>
                </a:lnTo>
                <a:lnTo>
                  <a:pt x="46227" y="71569"/>
                </a:lnTo>
                <a:lnTo>
                  <a:pt x="46227" y="24955"/>
                </a:lnTo>
                <a:lnTo>
                  <a:pt x="73374" y="24955"/>
                </a:lnTo>
                <a:lnTo>
                  <a:pt x="58800" y="0"/>
                </a:lnTo>
                <a:close/>
              </a:path>
              <a:path w="118109" h="192404">
                <a:moveTo>
                  <a:pt x="73374" y="24955"/>
                </a:moveTo>
                <a:lnTo>
                  <a:pt x="71374" y="24955"/>
                </a:lnTo>
                <a:lnTo>
                  <a:pt x="71374" y="71569"/>
                </a:lnTo>
                <a:lnTo>
                  <a:pt x="92328" y="107492"/>
                </a:lnTo>
                <a:lnTo>
                  <a:pt x="95884" y="113487"/>
                </a:lnTo>
                <a:lnTo>
                  <a:pt x="103631" y="115519"/>
                </a:lnTo>
                <a:lnTo>
                  <a:pt x="115570" y="108521"/>
                </a:lnTo>
                <a:lnTo>
                  <a:pt x="117601" y="100825"/>
                </a:lnTo>
                <a:lnTo>
                  <a:pt x="114173" y="94818"/>
                </a:lnTo>
                <a:lnTo>
                  <a:pt x="73374" y="24955"/>
                </a:lnTo>
                <a:close/>
              </a:path>
              <a:path w="118109" h="192404">
                <a:moveTo>
                  <a:pt x="71374" y="24955"/>
                </a:moveTo>
                <a:lnTo>
                  <a:pt x="46227" y="24955"/>
                </a:lnTo>
                <a:lnTo>
                  <a:pt x="46227" y="71569"/>
                </a:lnTo>
                <a:lnTo>
                  <a:pt x="58800" y="50016"/>
                </a:lnTo>
                <a:lnTo>
                  <a:pt x="47878" y="31292"/>
                </a:lnTo>
                <a:lnTo>
                  <a:pt x="71374" y="31292"/>
                </a:lnTo>
                <a:lnTo>
                  <a:pt x="71374" y="24955"/>
                </a:lnTo>
                <a:close/>
              </a:path>
              <a:path w="118109" h="192404">
                <a:moveTo>
                  <a:pt x="71374" y="31292"/>
                </a:moveTo>
                <a:lnTo>
                  <a:pt x="69723" y="31292"/>
                </a:lnTo>
                <a:lnTo>
                  <a:pt x="58800" y="50016"/>
                </a:lnTo>
                <a:lnTo>
                  <a:pt x="71374" y="71569"/>
                </a:lnTo>
                <a:lnTo>
                  <a:pt x="71374" y="31292"/>
                </a:lnTo>
                <a:close/>
              </a:path>
              <a:path w="118109" h="192404">
                <a:moveTo>
                  <a:pt x="69723" y="31292"/>
                </a:moveTo>
                <a:lnTo>
                  <a:pt x="47878" y="31292"/>
                </a:lnTo>
                <a:lnTo>
                  <a:pt x="58800" y="50016"/>
                </a:lnTo>
                <a:lnTo>
                  <a:pt x="69723" y="3129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85610" y="3739895"/>
            <a:ext cx="307085" cy="688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80352" y="3873626"/>
            <a:ext cx="118110" cy="494030"/>
          </a:xfrm>
          <a:custGeom>
            <a:avLst/>
            <a:gdLst/>
            <a:ahLst/>
            <a:cxnLst/>
            <a:rect l="l" t="t" r="r" b="b"/>
            <a:pathLst>
              <a:path w="118109" h="494029">
                <a:moveTo>
                  <a:pt x="58800" y="49965"/>
                </a:moveTo>
                <a:lnTo>
                  <a:pt x="46227" y="71519"/>
                </a:lnTo>
                <a:lnTo>
                  <a:pt x="46227" y="493775"/>
                </a:lnTo>
                <a:lnTo>
                  <a:pt x="71374" y="493775"/>
                </a:lnTo>
                <a:lnTo>
                  <a:pt x="71374" y="71519"/>
                </a:lnTo>
                <a:lnTo>
                  <a:pt x="58800" y="49965"/>
                </a:lnTo>
                <a:close/>
              </a:path>
              <a:path w="118109" h="494029">
                <a:moveTo>
                  <a:pt x="58800" y="0"/>
                </a:moveTo>
                <a:lnTo>
                  <a:pt x="3428" y="94742"/>
                </a:lnTo>
                <a:lnTo>
                  <a:pt x="0" y="100711"/>
                </a:lnTo>
                <a:lnTo>
                  <a:pt x="2031" y="108458"/>
                </a:lnTo>
                <a:lnTo>
                  <a:pt x="8000" y="112014"/>
                </a:lnTo>
                <a:lnTo>
                  <a:pt x="13970" y="115443"/>
                </a:lnTo>
                <a:lnTo>
                  <a:pt x="21717" y="113411"/>
                </a:lnTo>
                <a:lnTo>
                  <a:pt x="25273" y="107442"/>
                </a:lnTo>
                <a:lnTo>
                  <a:pt x="46227" y="71519"/>
                </a:lnTo>
                <a:lnTo>
                  <a:pt x="46227" y="24892"/>
                </a:lnTo>
                <a:lnTo>
                  <a:pt x="73349" y="24892"/>
                </a:lnTo>
                <a:lnTo>
                  <a:pt x="58800" y="0"/>
                </a:lnTo>
                <a:close/>
              </a:path>
              <a:path w="118109" h="494029">
                <a:moveTo>
                  <a:pt x="73349" y="24892"/>
                </a:moveTo>
                <a:lnTo>
                  <a:pt x="71374" y="24892"/>
                </a:lnTo>
                <a:lnTo>
                  <a:pt x="71374" y="71519"/>
                </a:lnTo>
                <a:lnTo>
                  <a:pt x="92328" y="107442"/>
                </a:lnTo>
                <a:lnTo>
                  <a:pt x="95884" y="113411"/>
                </a:lnTo>
                <a:lnTo>
                  <a:pt x="103631" y="115443"/>
                </a:lnTo>
                <a:lnTo>
                  <a:pt x="109600" y="112014"/>
                </a:lnTo>
                <a:lnTo>
                  <a:pt x="115570" y="108458"/>
                </a:lnTo>
                <a:lnTo>
                  <a:pt x="117601" y="100711"/>
                </a:lnTo>
                <a:lnTo>
                  <a:pt x="114173" y="94742"/>
                </a:lnTo>
                <a:lnTo>
                  <a:pt x="73349" y="24892"/>
                </a:lnTo>
                <a:close/>
              </a:path>
              <a:path w="118109" h="494029">
                <a:moveTo>
                  <a:pt x="71374" y="24892"/>
                </a:moveTo>
                <a:lnTo>
                  <a:pt x="46227" y="24892"/>
                </a:lnTo>
                <a:lnTo>
                  <a:pt x="46227" y="71519"/>
                </a:lnTo>
                <a:lnTo>
                  <a:pt x="58800" y="49965"/>
                </a:lnTo>
                <a:lnTo>
                  <a:pt x="47878" y="31242"/>
                </a:lnTo>
                <a:lnTo>
                  <a:pt x="71374" y="31242"/>
                </a:lnTo>
                <a:lnTo>
                  <a:pt x="71374" y="24892"/>
                </a:lnTo>
                <a:close/>
              </a:path>
              <a:path w="118109" h="494029">
                <a:moveTo>
                  <a:pt x="71374" y="31242"/>
                </a:moveTo>
                <a:lnTo>
                  <a:pt x="69723" y="31242"/>
                </a:lnTo>
                <a:lnTo>
                  <a:pt x="58800" y="49965"/>
                </a:lnTo>
                <a:lnTo>
                  <a:pt x="71374" y="71519"/>
                </a:lnTo>
                <a:lnTo>
                  <a:pt x="71374" y="31242"/>
                </a:lnTo>
                <a:close/>
              </a:path>
              <a:path w="118109" h="494029">
                <a:moveTo>
                  <a:pt x="69723" y="31242"/>
                </a:moveTo>
                <a:lnTo>
                  <a:pt x="47878" y="31242"/>
                </a:lnTo>
                <a:lnTo>
                  <a:pt x="58800" y="49965"/>
                </a:lnTo>
                <a:lnTo>
                  <a:pt x="69723" y="3124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74892" y="2964179"/>
            <a:ext cx="1130045" cy="10629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62100" y="1663446"/>
            <a:ext cx="1052322" cy="987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4408" y="2153411"/>
            <a:ext cx="2624328" cy="30708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05937" y="2228341"/>
            <a:ext cx="2428875" cy="118110"/>
          </a:xfrm>
          <a:custGeom>
            <a:avLst/>
            <a:gdLst/>
            <a:ahLst/>
            <a:cxnLst/>
            <a:rect l="l" t="t" r="r" b="b"/>
            <a:pathLst>
              <a:path w="2428875" h="118109">
                <a:moveTo>
                  <a:pt x="2378909" y="58801"/>
                </a:moveTo>
                <a:lnTo>
                  <a:pt x="2321433" y="92329"/>
                </a:lnTo>
                <a:lnTo>
                  <a:pt x="2315464" y="95885"/>
                </a:lnTo>
                <a:lnTo>
                  <a:pt x="2313432" y="103632"/>
                </a:lnTo>
                <a:lnTo>
                  <a:pt x="2316861" y="109600"/>
                </a:lnTo>
                <a:lnTo>
                  <a:pt x="2320416" y="115570"/>
                </a:lnTo>
                <a:lnTo>
                  <a:pt x="2328164" y="117602"/>
                </a:lnTo>
                <a:lnTo>
                  <a:pt x="2407362" y="71374"/>
                </a:lnTo>
                <a:lnTo>
                  <a:pt x="2403983" y="71374"/>
                </a:lnTo>
                <a:lnTo>
                  <a:pt x="2403983" y="69723"/>
                </a:lnTo>
                <a:lnTo>
                  <a:pt x="2397633" y="69723"/>
                </a:lnTo>
                <a:lnTo>
                  <a:pt x="2378909" y="58801"/>
                </a:lnTo>
                <a:close/>
              </a:path>
              <a:path w="2428875" h="118109">
                <a:moveTo>
                  <a:pt x="2357355" y="46228"/>
                </a:moveTo>
                <a:lnTo>
                  <a:pt x="0" y="46228"/>
                </a:lnTo>
                <a:lnTo>
                  <a:pt x="0" y="71374"/>
                </a:lnTo>
                <a:lnTo>
                  <a:pt x="2357355" y="71374"/>
                </a:lnTo>
                <a:lnTo>
                  <a:pt x="2378909" y="58801"/>
                </a:lnTo>
                <a:lnTo>
                  <a:pt x="2357355" y="46228"/>
                </a:lnTo>
                <a:close/>
              </a:path>
              <a:path w="2428875" h="118109">
                <a:moveTo>
                  <a:pt x="2407362" y="46228"/>
                </a:moveTo>
                <a:lnTo>
                  <a:pt x="2403983" y="46228"/>
                </a:lnTo>
                <a:lnTo>
                  <a:pt x="2403983" y="71374"/>
                </a:lnTo>
                <a:lnTo>
                  <a:pt x="2407362" y="71374"/>
                </a:lnTo>
                <a:lnTo>
                  <a:pt x="2428875" y="58800"/>
                </a:lnTo>
                <a:lnTo>
                  <a:pt x="2407362" y="46228"/>
                </a:lnTo>
                <a:close/>
              </a:path>
              <a:path w="2428875" h="118109">
                <a:moveTo>
                  <a:pt x="2397633" y="47879"/>
                </a:moveTo>
                <a:lnTo>
                  <a:pt x="2378909" y="58801"/>
                </a:lnTo>
                <a:lnTo>
                  <a:pt x="2397633" y="69723"/>
                </a:lnTo>
                <a:lnTo>
                  <a:pt x="2397633" y="47879"/>
                </a:lnTo>
                <a:close/>
              </a:path>
              <a:path w="2428875" h="118109">
                <a:moveTo>
                  <a:pt x="2403983" y="47879"/>
                </a:moveTo>
                <a:lnTo>
                  <a:pt x="2397633" y="47879"/>
                </a:lnTo>
                <a:lnTo>
                  <a:pt x="2397633" y="69723"/>
                </a:lnTo>
                <a:lnTo>
                  <a:pt x="2403983" y="69723"/>
                </a:lnTo>
                <a:lnTo>
                  <a:pt x="2403983" y="47879"/>
                </a:lnTo>
                <a:close/>
              </a:path>
              <a:path w="2428875" h="118109">
                <a:moveTo>
                  <a:pt x="2328164" y="0"/>
                </a:moveTo>
                <a:lnTo>
                  <a:pt x="2320416" y="2032"/>
                </a:lnTo>
                <a:lnTo>
                  <a:pt x="2316861" y="8000"/>
                </a:lnTo>
                <a:lnTo>
                  <a:pt x="2313432" y="13970"/>
                </a:lnTo>
                <a:lnTo>
                  <a:pt x="2315464" y="21717"/>
                </a:lnTo>
                <a:lnTo>
                  <a:pt x="2321433" y="25273"/>
                </a:lnTo>
                <a:lnTo>
                  <a:pt x="2378909" y="58801"/>
                </a:lnTo>
                <a:lnTo>
                  <a:pt x="2397633" y="47879"/>
                </a:lnTo>
                <a:lnTo>
                  <a:pt x="2403983" y="47879"/>
                </a:lnTo>
                <a:lnTo>
                  <a:pt x="2403983" y="46228"/>
                </a:lnTo>
                <a:lnTo>
                  <a:pt x="2407362" y="46228"/>
                </a:lnTo>
                <a:lnTo>
                  <a:pt x="23281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22242" y="2347723"/>
            <a:ext cx="1823465" cy="121538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6984" y="2368677"/>
            <a:ext cx="1687830" cy="1021080"/>
          </a:xfrm>
          <a:custGeom>
            <a:avLst/>
            <a:gdLst/>
            <a:ahLst/>
            <a:cxnLst/>
            <a:rect l="l" t="t" r="r" b="b"/>
            <a:pathLst>
              <a:path w="1687829" h="1021080">
                <a:moveTo>
                  <a:pt x="13969" y="905256"/>
                </a:moveTo>
                <a:lnTo>
                  <a:pt x="2031" y="912368"/>
                </a:lnTo>
                <a:lnTo>
                  <a:pt x="0" y="919988"/>
                </a:lnTo>
                <a:lnTo>
                  <a:pt x="3428" y="925957"/>
                </a:lnTo>
                <a:lnTo>
                  <a:pt x="58800" y="1020826"/>
                </a:lnTo>
                <a:lnTo>
                  <a:pt x="73403" y="995807"/>
                </a:lnTo>
                <a:lnTo>
                  <a:pt x="46227" y="995807"/>
                </a:lnTo>
                <a:lnTo>
                  <a:pt x="46227" y="949306"/>
                </a:lnTo>
                <a:lnTo>
                  <a:pt x="21716" y="907288"/>
                </a:lnTo>
                <a:lnTo>
                  <a:pt x="13969" y="905256"/>
                </a:lnTo>
                <a:close/>
              </a:path>
              <a:path w="1687829" h="1021080">
                <a:moveTo>
                  <a:pt x="46227" y="949306"/>
                </a:moveTo>
                <a:lnTo>
                  <a:pt x="46227" y="995807"/>
                </a:lnTo>
                <a:lnTo>
                  <a:pt x="71374" y="995807"/>
                </a:lnTo>
                <a:lnTo>
                  <a:pt x="71374" y="989584"/>
                </a:lnTo>
                <a:lnTo>
                  <a:pt x="47878" y="989584"/>
                </a:lnTo>
                <a:lnTo>
                  <a:pt x="58800" y="970860"/>
                </a:lnTo>
                <a:lnTo>
                  <a:pt x="46227" y="949306"/>
                </a:lnTo>
                <a:close/>
              </a:path>
              <a:path w="1687829" h="1021080">
                <a:moveTo>
                  <a:pt x="103631" y="905256"/>
                </a:moveTo>
                <a:lnTo>
                  <a:pt x="95885" y="907288"/>
                </a:lnTo>
                <a:lnTo>
                  <a:pt x="71374" y="949306"/>
                </a:lnTo>
                <a:lnTo>
                  <a:pt x="71374" y="995807"/>
                </a:lnTo>
                <a:lnTo>
                  <a:pt x="73403" y="995807"/>
                </a:lnTo>
                <a:lnTo>
                  <a:pt x="114173" y="925957"/>
                </a:lnTo>
                <a:lnTo>
                  <a:pt x="117601" y="919988"/>
                </a:lnTo>
                <a:lnTo>
                  <a:pt x="115569" y="912368"/>
                </a:lnTo>
                <a:lnTo>
                  <a:pt x="103631" y="905256"/>
                </a:lnTo>
                <a:close/>
              </a:path>
              <a:path w="1687829" h="1021080">
                <a:moveTo>
                  <a:pt x="58800" y="970860"/>
                </a:moveTo>
                <a:lnTo>
                  <a:pt x="47878" y="989584"/>
                </a:lnTo>
                <a:lnTo>
                  <a:pt x="69723" y="989584"/>
                </a:lnTo>
                <a:lnTo>
                  <a:pt x="58800" y="970860"/>
                </a:lnTo>
                <a:close/>
              </a:path>
              <a:path w="1687829" h="1021080">
                <a:moveTo>
                  <a:pt x="71374" y="949306"/>
                </a:moveTo>
                <a:lnTo>
                  <a:pt x="58800" y="970860"/>
                </a:lnTo>
                <a:lnTo>
                  <a:pt x="69723" y="989584"/>
                </a:lnTo>
                <a:lnTo>
                  <a:pt x="71374" y="989584"/>
                </a:lnTo>
                <a:lnTo>
                  <a:pt x="71374" y="949306"/>
                </a:lnTo>
                <a:close/>
              </a:path>
              <a:path w="1687829" h="1021080">
                <a:moveTo>
                  <a:pt x="1662302" y="497840"/>
                </a:moveTo>
                <a:lnTo>
                  <a:pt x="51815" y="497840"/>
                </a:lnTo>
                <a:lnTo>
                  <a:pt x="46227" y="503428"/>
                </a:lnTo>
                <a:lnTo>
                  <a:pt x="46227" y="949306"/>
                </a:lnTo>
                <a:lnTo>
                  <a:pt x="58800" y="970860"/>
                </a:lnTo>
                <a:lnTo>
                  <a:pt x="71374" y="949306"/>
                </a:lnTo>
                <a:lnTo>
                  <a:pt x="71374" y="522986"/>
                </a:lnTo>
                <a:lnTo>
                  <a:pt x="58800" y="522986"/>
                </a:lnTo>
                <a:lnTo>
                  <a:pt x="71374" y="510413"/>
                </a:lnTo>
                <a:lnTo>
                  <a:pt x="1662302" y="510413"/>
                </a:lnTo>
                <a:lnTo>
                  <a:pt x="1662302" y="497840"/>
                </a:lnTo>
                <a:close/>
              </a:path>
              <a:path w="1687829" h="1021080">
                <a:moveTo>
                  <a:pt x="71374" y="510413"/>
                </a:moveTo>
                <a:lnTo>
                  <a:pt x="58800" y="522986"/>
                </a:lnTo>
                <a:lnTo>
                  <a:pt x="71374" y="522986"/>
                </a:lnTo>
                <a:lnTo>
                  <a:pt x="71374" y="510413"/>
                </a:lnTo>
                <a:close/>
              </a:path>
              <a:path w="1687829" h="1021080">
                <a:moveTo>
                  <a:pt x="1687449" y="497840"/>
                </a:moveTo>
                <a:lnTo>
                  <a:pt x="1674876" y="497840"/>
                </a:lnTo>
                <a:lnTo>
                  <a:pt x="1662302" y="510413"/>
                </a:lnTo>
                <a:lnTo>
                  <a:pt x="71374" y="510413"/>
                </a:lnTo>
                <a:lnTo>
                  <a:pt x="71374" y="522986"/>
                </a:lnTo>
                <a:lnTo>
                  <a:pt x="1681861" y="522986"/>
                </a:lnTo>
                <a:lnTo>
                  <a:pt x="1687449" y="517271"/>
                </a:lnTo>
                <a:lnTo>
                  <a:pt x="1687449" y="497840"/>
                </a:lnTo>
                <a:close/>
              </a:path>
              <a:path w="1687829" h="1021080">
                <a:moveTo>
                  <a:pt x="1687449" y="0"/>
                </a:moveTo>
                <a:lnTo>
                  <a:pt x="1662302" y="0"/>
                </a:lnTo>
                <a:lnTo>
                  <a:pt x="1662302" y="510413"/>
                </a:lnTo>
                <a:lnTo>
                  <a:pt x="1674876" y="497840"/>
                </a:lnTo>
                <a:lnTo>
                  <a:pt x="1687449" y="497840"/>
                </a:lnTo>
                <a:lnTo>
                  <a:pt x="16874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500115" y="1743455"/>
            <a:ext cx="1141476" cy="9951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74897" y="5449824"/>
            <a:ext cx="1658874" cy="307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16428" y="5524741"/>
            <a:ext cx="1463675" cy="118110"/>
          </a:xfrm>
          <a:custGeom>
            <a:avLst/>
            <a:gdLst/>
            <a:ahLst/>
            <a:cxnLst/>
            <a:rect l="l" t="t" r="r" b="b"/>
            <a:pathLst>
              <a:path w="1463675" h="118110">
                <a:moveTo>
                  <a:pt x="1413822" y="58813"/>
                </a:moveTo>
                <a:lnTo>
                  <a:pt x="1350264" y="95897"/>
                </a:lnTo>
                <a:lnTo>
                  <a:pt x="1348232" y="103606"/>
                </a:lnTo>
                <a:lnTo>
                  <a:pt x="1351661" y="109600"/>
                </a:lnTo>
                <a:lnTo>
                  <a:pt x="1355217" y="115595"/>
                </a:lnTo>
                <a:lnTo>
                  <a:pt x="1362964" y="117627"/>
                </a:lnTo>
                <a:lnTo>
                  <a:pt x="1442137" y="71386"/>
                </a:lnTo>
                <a:lnTo>
                  <a:pt x="1438783" y="71386"/>
                </a:lnTo>
                <a:lnTo>
                  <a:pt x="1438783" y="69672"/>
                </a:lnTo>
                <a:lnTo>
                  <a:pt x="1432433" y="69672"/>
                </a:lnTo>
                <a:lnTo>
                  <a:pt x="1413822" y="58813"/>
                </a:lnTo>
                <a:close/>
              </a:path>
              <a:path w="1463675" h="118110">
                <a:moveTo>
                  <a:pt x="1392273" y="46240"/>
                </a:moveTo>
                <a:lnTo>
                  <a:pt x="0" y="46240"/>
                </a:lnTo>
                <a:lnTo>
                  <a:pt x="0" y="71386"/>
                </a:lnTo>
                <a:lnTo>
                  <a:pt x="1392273" y="71386"/>
                </a:lnTo>
                <a:lnTo>
                  <a:pt x="1413822" y="58813"/>
                </a:lnTo>
                <a:lnTo>
                  <a:pt x="1392273" y="46240"/>
                </a:lnTo>
                <a:close/>
              </a:path>
              <a:path w="1463675" h="118110">
                <a:moveTo>
                  <a:pt x="1442137" y="46240"/>
                </a:moveTo>
                <a:lnTo>
                  <a:pt x="1438783" y="46240"/>
                </a:lnTo>
                <a:lnTo>
                  <a:pt x="1438783" y="71386"/>
                </a:lnTo>
                <a:lnTo>
                  <a:pt x="1442137" y="71386"/>
                </a:lnTo>
                <a:lnTo>
                  <a:pt x="1463675" y="58813"/>
                </a:lnTo>
                <a:lnTo>
                  <a:pt x="1442137" y="46240"/>
                </a:lnTo>
                <a:close/>
              </a:path>
              <a:path w="1463675" h="118110">
                <a:moveTo>
                  <a:pt x="1432433" y="47955"/>
                </a:moveTo>
                <a:lnTo>
                  <a:pt x="1413822" y="58813"/>
                </a:lnTo>
                <a:lnTo>
                  <a:pt x="1432433" y="69672"/>
                </a:lnTo>
                <a:lnTo>
                  <a:pt x="1432433" y="47955"/>
                </a:lnTo>
                <a:close/>
              </a:path>
              <a:path w="1463675" h="118110">
                <a:moveTo>
                  <a:pt x="1438783" y="47955"/>
                </a:moveTo>
                <a:lnTo>
                  <a:pt x="1432433" y="47955"/>
                </a:lnTo>
                <a:lnTo>
                  <a:pt x="1432433" y="69672"/>
                </a:lnTo>
                <a:lnTo>
                  <a:pt x="1438783" y="69672"/>
                </a:lnTo>
                <a:lnTo>
                  <a:pt x="1438783" y="47955"/>
                </a:lnTo>
                <a:close/>
              </a:path>
              <a:path w="1463675" h="118110">
                <a:moveTo>
                  <a:pt x="1362964" y="0"/>
                </a:moveTo>
                <a:lnTo>
                  <a:pt x="1355217" y="2031"/>
                </a:lnTo>
                <a:lnTo>
                  <a:pt x="1351661" y="8026"/>
                </a:lnTo>
                <a:lnTo>
                  <a:pt x="1348232" y="14020"/>
                </a:lnTo>
                <a:lnTo>
                  <a:pt x="1350264" y="21729"/>
                </a:lnTo>
                <a:lnTo>
                  <a:pt x="1413822" y="58813"/>
                </a:lnTo>
                <a:lnTo>
                  <a:pt x="1432433" y="47955"/>
                </a:lnTo>
                <a:lnTo>
                  <a:pt x="1438783" y="47955"/>
                </a:lnTo>
                <a:lnTo>
                  <a:pt x="1438783" y="46240"/>
                </a:lnTo>
                <a:lnTo>
                  <a:pt x="1442137" y="46240"/>
                </a:lnTo>
                <a:lnTo>
                  <a:pt x="136296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32582" y="3649979"/>
            <a:ext cx="736092" cy="11711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27323" y="3671316"/>
            <a:ext cx="600710" cy="976630"/>
          </a:xfrm>
          <a:custGeom>
            <a:avLst/>
            <a:gdLst/>
            <a:ahLst/>
            <a:cxnLst/>
            <a:rect l="l" t="t" r="r" b="b"/>
            <a:pathLst>
              <a:path w="600710" h="976629">
                <a:moveTo>
                  <a:pt x="13969" y="860678"/>
                </a:moveTo>
                <a:lnTo>
                  <a:pt x="2031" y="867790"/>
                </a:lnTo>
                <a:lnTo>
                  <a:pt x="0" y="875410"/>
                </a:lnTo>
                <a:lnTo>
                  <a:pt x="3428" y="881379"/>
                </a:lnTo>
                <a:lnTo>
                  <a:pt x="58800" y="976248"/>
                </a:lnTo>
                <a:lnTo>
                  <a:pt x="73403" y="951229"/>
                </a:lnTo>
                <a:lnTo>
                  <a:pt x="46227" y="951229"/>
                </a:lnTo>
                <a:lnTo>
                  <a:pt x="46227" y="904729"/>
                </a:lnTo>
                <a:lnTo>
                  <a:pt x="21717" y="862710"/>
                </a:lnTo>
                <a:lnTo>
                  <a:pt x="13969" y="860678"/>
                </a:lnTo>
                <a:close/>
              </a:path>
              <a:path w="600710" h="976629">
                <a:moveTo>
                  <a:pt x="46227" y="904729"/>
                </a:moveTo>
                <a:lnTo>
                  <a:pt x="46227" y="951229"/>
                </a:lnTo>
                <a:lnTo>
                  <a:pt x="71374" y="951229"/>
                </a:lnTo>
                <a:lnTo>
                  <a:pt x="71374" y="945006"/>
                </a:lnTo>
                <a:lnTo>
                  <a:pt x="47878" y="945006"/>
                </a:lnTo>
                <a:lnTo>
                  <a:pt x="58800" y="926283"/>
                </a:lnTo>
                <a:lnTo>
                  <a:pt x="46227" y="904729"/>
                </a:lnTo>
                <a:close/>
              </a:path>
              <a:path w="600710" h="976629">
                <a:moveTo>
                  <a:pt x="103631" y="860678"/>
                </a:moveTo>
                <a:lnTo>
                  <a:pt x="95885" y="862710"/>
                </a:lnTo>
                <a:lnTo>
                  <a:pt x="71374" y="904729"/>
                </a:lnTo>
                <a:lnTo>
                  <a:pt x="71374" y="951229"/>
                </a:lnTo>
                <a:lnTo>
                  <a:pt x="73403" y="951229"/>
                </a:lnTo>
                <a:lnTo>
                  <a:pt x="114173" y="881379"/>
                </a:lnTo>
                <a:lnTo>
                  <a:pt x="117601" y="875410"/>
                </a:lnTo>
                <a:lnTo>
                  <a:pt x="115570" y="867790"/>
                </a:lnTo>
                <a:lnTo>
                  <a:pt x="103631" y="860678"/>
                </a:lnTo>
                <a:close/>
              </a:path>
              <a:path w="600710" h="976629">
                <a:moveTo>
                  <a:pt x="58800" y="926283"/>
                </a:moveTo>
                <a:lnTo>
                  <a:pt x="47878" y="945006"/>
                </a:lnTo>
                <a:lnTo>
                  <a:pt x="69723" y="945006"/>
                </a:lnTo>
                <a:lnTo>
                  <a:pt x="58800" y="926283"/>
                </a:lnTo>
                <a:close/>
              </a:path>
              <a:path w="600710" h="976629">
                <a:moveTo>
                  <a:pt x="71374" y="904729"/>
                </a:moveTo>
                <a:lnTo>
                  <a:pt x="58800" y="926283"/>
                </a:lnTo>
                <a:lnTo>
                  <a:pt x="69723" y="945006"/>
                </a:lnTo>
                <a:lnTo>
                  <a:pt x="71374" y="945006"/>
                </a:lnTo>
                <a:lnTo>
                  <a:pt x="71374" y="904729"/>
                </a:lnTo>
                <a:close/>
              </a:path>
              <a:path w="600710" h="976629">
                <a:moveTo>
                  <a:pt x="600201" y="0"/>
                </a:moveTo>
                <a:lnTo>
                  <a:pt x="51815" y="0"/>
                </a:lnTo>
                <a:lnTo>
                  <a:pt x="46227" y="5587"/>
                </a:lnTo>
                <a:lnTo>
                  <a:pt x="46227" y="904729"/>
                </a:lnTo>
                <a:lnTo>
                  <a:pt x="58800" y="926283"/>
                </a:lnTo>
                <a:lnTo>
                  <a:pt x="71374" y="904729"/>
                </a:lnTo>
                <a:lnTo>
                  <a:pt x="71374" y="25145"/>
                </a:lnTo>
                <a:lnTo>
                  <a:pt x="58800" y="25145"/>
                </a:lnTo>
                <a:lnTo>
                  <a:pt x="71374" y="12572"/>
                </a:lnTo>
                <a:lnTo>
                  <a:pt x="600201" y="12572"/>
                </a:lnTo>
                <a:lnTo>
                  <a:pt x="600201" y="0"/>
                </a:lnTo>
                <a:close/>
              </a:path>
              <a:path w="600710" h="976629">
                <a:moveTo>
                  <a:pt x="71374" y="12572"/>
                </a:moveTo>
                <a:lnTo>
                  <a:pt x="58800" y="25145"/>
                </a:lnTo>
                <a:lnTo>
                  <a:pt x="71374" y="25145"/>
                </a:lnTo>
                <a:lnTo>
                  <a:pt x="71374" y="12572"/>
                </a:lnTo>
                <a:close/>
              </a:path>
              <a:path w="600710" h="976629">
                <a:moveTo>
                  <a:pt x="600201" y="12572"/>
                </a:moveTo>
                <a:lnTo>
                  <a:pt x="71374" y="12572"/>
                </a:lnTo>
                <a:lnTo>
                  <a:pt x="71374" y="25145"/>
                </a:lnTo>
                <a:lnTo>
                  <a:pt x="600201" y="25145"/>
                </a:lnTo>
                <a:lnTo>
                  <a:pt x="600201" y="1257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88230" y="2586989"/>
            <a:ext cx="1234439" cy="43662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29200" y="2603754"/>
            <a:ext cx="951738" cy="45567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29378" y="2608326"/>
            <a:ext cx="1152144" cy="35433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69152" y="4309110"/>
            <a:ext cx="1540002" cy="11064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4214" y="4341114"/>
            <a:ext cx="1308354" cy="10957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10301" y="4330446"/>
            <a:ext cx="1457705" cy="10241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69152" y="4587240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69152" y="48173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0681" y="48436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9152" y="5045964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10681" y="5072253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84298" y="2091690"/>
            <a:ext cx="996696" cy="4282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461261" y="2116075"/>
            <a:ext cx="756665" cy="42900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25445" y="2113025"/>
            <a:ext cx="914400" cy="3459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64055" y="1832456"/>
            <a:ext cx="3954145" cy="2690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200" marR="829944" indent="-356235"/>
            <a:r>
              <a:rPr sz="13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aking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dump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ormat and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ngest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HDFS</a:t>
            </a:r>
            <a:endParaRPr sz="1300">
              <a:latin typeface="Tahoma"/>
              <a:cs typeface="Tahoma"/>
            </a:endParaRPr>
          </a:p>
          <a:p>
            <a:pPr marR="3195320" algn="ctr">
              <a:lnSpc>
                <a:spcPts val="1390"/>
              </a:lnSpc>
            </a:pPr>
            <a:r>
              <a:rPr sz="1300" i="1" spc="-5" dirty="0">
                <a:solidFill>
                  <a:srgbClr val="FFFFFF"/>
                </a:solidFill>
                <a:latin typeface="Bookman Old Style"/>
                <a:cs typeface="Bookman Old Style"/>
              </a:rPr>
              <a:t>Sqoop</a:t>
            </a:r>
            <a:endParaRPr sz="1300">
              <a:latin typeface="Bookman Old Style"/>
              <a:cs typeface="Bookman Old Style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R="576580" algn="r">
              <a:spcBef>
                <a:spcPts val="869"/>
              </a:spcBef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  <a:p>
            <a:pPr>
              <a:spcBef>
                <a:spcPts val="29"/>
              </a:spcBef>
            </a:pPr>
            <a:endParaRPr sz="1750">
              <a:latin typeface="Times New Roman"/>
              <a:cs typeface="Times New Roman"/>
            </a:endParaRPr>
          </a:p>
          <a:p>
            <a:pPr marL="257302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fied</a:t>
            </a:r>
            <a:endParaRPr sz="1300">
              <a:latin typeface="Tahoma"/>
              <a:cs typeface="Tahoma"/>
            </a:endParaRPr>
          </a:p>
          <a:p>
            <a:pPr marL="1662430" indent="886460"/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V  file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  <a:p>
            <a:pPr marR="125730" algn="ctr">
              <a:spcBef>
                <a:spcPts val="525"/>
              </a:spcBef>
            </a:pP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HDFS</a:t>
            </a:r>
            <a:endParaRPr sz="1600">
              <a:latin typeface="Tahoma"/>
              <a:cs typeface="Tahoma"/>
            </a:endParaRPr>
          </a:p>
          <a:p>
            <a:pPr marL="12700" marR="3225800" algn="ctr">
              <a:spcBef>
                <a:spcPts val="35"/>
              </a:spcBef>
            </a:pP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ea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CSV 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fil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fr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om</a:t>
            </a:r>
            <a:endParaRPr sz="1300">
              <a:latin typeface="Tahoma"/>
              <a:cs typeface="Tahoma"/>
            </a:endParaRPr>
          </a:p>
          <a:p>
            <a:pPr marL="317500"/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155698" y="4628388"/>
            <a:ext cx="1540002" cy="11064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72867" y="4660391"/>
            <a:ext cx="1106424" cy="109575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96846" y="4649723"/>
            <a:ext cx="1457705" cy="102412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2184527" y="4569561"/>
            <a:ext cx="2860675" cy="8159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93875">
              <a:lnSpc>
                <a:spcPts val="1510"/>
              </a:lnSpc>
            </a:pP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-identi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570"/>
              </a:lnSpc>
              <a:tabLst>
                <a:tab pos="335915" algn="l"/>
                <a:tab pos="1506855" algn="l"/>
              </a:tabLst>
            </a:pPr>
            <a:r>
              <a:rPr sz="2100" u="sng" spc="-7" baseline="3968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u="sng" spc="-179" baseline="3968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100" u="sng" spc="-15" baseline="3968" dirty="0">
                <a:solidFill>
                  <a:srgbClr val="FFFFFF"/>
                </a:solidFill>
                <a:latin typeface="Calibri"/>
                <a:cs typeface="Calibri"/>
              </a:rPr>
              <a:t>ask 1 </a:t>
            </a:r>
            <a:r>
              <a:rPr sz="2100" u="sng" baseline="3968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column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bas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3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endParaRPr sz="1300">
              <a:latin typeface="Tahoma"/>
              <a:cs typeface="Tahoma"/>
            </a:endParaRPr>
          </a:p>
          <a:p>
            <a:pPr marL="12700">
              <a:lnSpc>
                <a:spcPts val="1620"/>
              </a:lnSpc>
              <a:tabLst>
                <a:tab pos="335915" algn="l"/>
                <a:tab pos="1506855" algn="l"/>
                <a:tab pos="1678939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 2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300" spc="-5" dirty="0">
                <a:solidFill>
                  <a:srgbClr val="252525"/>
                </a:solidFill>
                <a:latin typeface="Tahoma"/>
                <a:cs typeface="Tahoma"/>
              </a:rPr>
              <a:t>configu</a:t>
            </a:r>
            <a:r>
              <a:rPr sz="13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ati</a:t>
            </a:r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300" dirty="0">
                <a:solidFill>
                  <a:srgbClr val="252525"/>
                </a:solidFill>
                <a:latin typeface="Tahoma"/>
                <a:cs typeface="Tahoma"/>
              </a:rPr>
              <a:t>ns</a:t>
            </a:r>
            <a:endParaRPr sz="1300">
              <a:latin typeface="Tahoma"/>
              <a:cs typeface="Tahoma"/>
            </a:endParaRPr>
          </a:p>
          <a:p>
            <a:pPr marL="718185">
              <a:lnSpc>
                <a:spcPts val="1680"/>
              </a:lnSpc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97980" y="4436809"/>
            <a:ext cx="152019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4315" marR="5080" indent="-222250">
              <a:tabLst>
                <a:tab pos="234315" algn="l"/>
                <a:tab pos="1506855" algn="l"/>
              </a:tabLst>
            </a:pPr>
            <a:r>
              <a:rPr sz="1400" u="sng" spc="-5" dirty="0">
                <a:solidFill>
                  <a:srgbClr val="FFFFFF"/>
                </a:solidFill>
                <a:latin typeface="Calibri"/>
                <a:cs typeface="Calibri"/>
              </a:rPr>
              <a:t> 	</a:t>
            </a:r>
            <a:r>
              <a:rPr sz="1400" u="sng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educe </a:t>
            </a:r>
            <a:r>
              <a:rPr sz="1400" u="sng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400" u="sng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educe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ask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03974" y="486352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903974" y="5076888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90521" y="5395721"/>
            <a:ext cx="704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155698" y="4906517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55698" y="5136641"/>
            <a:ext cx="1544574" cy="9220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55698" y="5365242"/>
            <a:ext cx="1544574" cy="9220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197227" y="5391530"/>
            <a:ext cx="1457325" cy="0"/>
          </a:xfrm>
          <a:custGeom>
            <a:avLst/>
            <a:gdLst/>
            <a:ahLst/>
            <a:cxnLst/>
            <a:rect l="l" t="t" r="r" b="b"/>
            <a:pathLst>
              <a:path w="1457325">
                <a:moveTo>
                  <a:pt x="0" y="0"/>
                </a:moveTo>
                <a:lnTo>
                  <a:pt x="1457325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65" dirty="0">
                <a:latin typeface="Calibri"/>
                <a:cs typeface="Calibri"/>
              </a:rPr>
              <a:t>R</a:t>
            </a:r>
            <a:r>
              <a:rPr spc="-30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visit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De</a:t>
            </a:r>
            <a:r>
              <a:rPr spc="-15" dirty="0">
                <a:latin typeface="Calibri"/>
                <a:cs typeface="Calibri"/>
              </a:rPr>
              <a:t>-ide</a:t>
            </a:r>
            <a:r>
              <a:rPr spc="-4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tif</a:t>
            </a:r>
            <a:r>
              <a:rPr spc="-10" dirty="0">
                <a:latin typeface="Calibri"/>
                <a:cs typeface="Calibri"/>
              </a:rPr>
              <a:t>i</a:t>
            </a:r>
            <a:r>
              <a:rPr spc="-45" dirty="0">
                <a:latin typeface="Calibri"/>
                <a:cs typeface="Calibri"/>
              </a:rPr>
              <a:t>ca</a:t>
            </a:r>
            <a:r>
              <a:rPr spc="-15" dirty="0">
                <a:latin typeface="Calibri"/>
                <a:cs typeface="Calibri"/>
              </a:rPr>
              <a:t>tion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chi</a:t>
            </a:r>
            <a:r>
              <a:rPr spc="-4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ectu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</a:t>
            </a:r>
          </a:p>
        </p:txBody>
      </p:sp>
      <p:sp>
        <p:nvSpPr>
          <p:cNvPr id="54" name="object 54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8"/>
              </a:rPr>
              <a:t>ww</a:t>
            </a:r>
            <a:r>
              <a:rPr spc="-45" dirty="0">
                <a:hlinkClick r:id="rId28"/>
              </a:rPr>
              <a:t>w</a:t>
            </a:r>
            <a:r>
              <a:rPr spc="-10" dirty="0">
                <a:hlinkClick r:id="rId28"/>
              </a:rPr>
              <a:t>.edur</a:t>
            </a:r>
            <a:r>
              <a:rPr spc="-5" dirty="0">
                <a:hlinkClick r:id="rId28"/>
              </a:rPr>
              <a:t>eka</a:t>
            </a:r>
            <a:r>
              <a:rPr dirty="0">
                <a:hlinkClick r:id="rId28"/>
              </a:rPr>
              <a:t>.</a:t>
            </a:r>
            <a:r>
              <a:rPr spc="-10" dirty="0">
                <a:hlinkClick r:id="rId28"/>
              </a:rPr>
              <a:t>in/hadoop</a:t>
            </a:r>
          </a:p>
        </p:txBody>
      </p:sp>
      <p:sp>
        <p:nvSpPr>
          <p:cNvPr id="53" name="object 5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70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22527" y="4059174"/>
            <a:ext cx="1724405" cy="6118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8172" y="4130802"/>
            <a:ext cx="1294638" cy="5303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7672" y="4084320"/>
            <a:ext cx="1620774" cy="5082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72284" y="4237753"/>
            <a:ext cx="97345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Combiners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38800" y="4059174"/>
            <a:ext cx="1726692" cy="611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2441" y="4130802"/>
            <a:ext cx="1359408" cy="5303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3947" y="4084320"/>
            <a:ext cx="1623059" cy="50825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56808" y="4237753"/>
            <a:ext cx="10375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4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artitioners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9877" y="4716780"/>
            <a:ext cx="3045460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10185" marR="225425" indent="183515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Combiners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ca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vie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‘mini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ers’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Map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phase.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98854" y="1828801"/>
            <a:ext cx="6238875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183005" marR="857250" indent="-31877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Complete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view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Map-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e,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illust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ating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mbiners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and partitioners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addition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Mappers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560320" y="3240785"/>
            <a:ext cx="2020824" cy="935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16530" y="3258947"/>
            <a:ext cx="1823085" cy="749300"/>
          </a:xfrm>
          <a:custGeom>
            <a:avLst/>
            <a:gdLst/>
            <a:ahLst/>
            <a:cxnLst/>
            <a:rect l="l" t="t" r="r" b="b"/>
            <a:pathLst>
              <a:path w="1823085" h="749300">
                <a:moveTo>
                  <a:pt x="85217" y="643127"/>
                </a:moveTo>
                <a:lnTo>
                  <a:pt x="0" y="738377"/>
                </a:lnTo>
                <a:lnTo>
                  <a:pt x="127381" y="749300"/>
                </a:lnTo>
                <a:lnTo>
                  <a:pt x="116133" y="720978"/>
                </a:lnTo>
                <a:lnTo>
                  <a:pt x="95503" y="720978"/>
                </a:lnTo>
                <a:lnTo>
                  <a:pt x="81533" y="685545"/>
                </a:lnTo>
                <a:lnTo>
                  <a:pt x="99267" y="678508"/>
                </a:lnTo>
                <a:lnTo>
                  <a:pt x="85217" y="643127"/>
                </a:lnTo>
                <a:close/>
              </a:path>
              <a:path w="1823085" h="749300">
                <a:moveTo>
                  <a:pt x="99267" y="678508"/>
                </a:moveTo>
                <a:lnTo>
                  <a:pt x="81533" y="685545"/>
                </a:lnTo>
                <a:lnTo>
                  <a:pt x="95503" y="720978"/>
                </a:lnTo>
                <a:lnTo>
                  <a:pt x="113324" y="713905"/>
                </a:lnTo>
                <a:lnTo>
                  <a:pt x="99267" y="678508"/>
                </a:lnTo>
                <a:close/>
              </a:path>
              <a:path w="1823085" h="749300">
                <a:moveTo>
                  <a:pt x="113324" y="713905"/>
                </a:moveTo>
                <a:lnTo>
                  <a:pt x="95503" y="720978"/>
                </a:lnTo>
                <a:lnTo>
                  <a:pt x="116133" y="720978"/>
                </a:lnTo>
                <a:lnTo>
                  <a:pt x="113324" y="713905"/>
                </a:lnTo>
                <a:close/>
              </a:path>
              <a:path w="1823085" h="749300">
                <a:moveTo>
                  <a:pt x="1809115" y="0"/>
                </a:moveTo>
                <a:lnTo>
                  <a:pt x="99267" y="678508"/>
                </a:lnTo>
                <a:lnTo>
                  <a:pt x="113324" y="713905"/>
                </a:lnTo>
                <a:lnTo>
                  <a:pt x="1823084" y="35305"/>
                </a:lnTo>
                <a:lnTo>
                  <a:pt x="18091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69714" y="3239261"/>
            <a:ext cx="2020062" cy="9357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10735" y="3257423"/>
            <a:ext cx="1823085" cy="749300"/>
          </a:xfrm>
          <a:custGeom>
            <a:avLst/>
            <a:gdLst/>
            <a:ahLst/>
            <a:cxnLst/>
            <a:rect l="l" t="t" r="r" b="b"/>
            <a:pathLst>
              <a:path w="1823085" h="749300">
                <a:moveTo>
                  <a:pt x="1709760" y="713905"/>
                </a:moveTo>
                <a:lnTo>
                  <a:pt x="1695703" y="749300"/>
                </a:lnTo>
                <a:lnTo>
                  <a:pt x="1823085" y="738377"/>
                </a:lnTo>
                <a:lnTo>
                  <a:pt x="1807518" y="720978"/>
                </a:lnTo>
                <a:lnTo>
                  <a:pt x="1727580" y="720978"/>
                </a:lnTo>
                <a:lnTo>
                  <a:pt x="1709760" y="713905"/>
                </a:lnTo>
                <a:close/>
              </a:path>
              <a:path w="1823085" h="749300">
                <a:moveTo>
                  <a:pt x="1723817" y="678508"/>
                </a:moveTo>
                <a:lnTo>
                  <a:pt x="1709760" y="713905"/>
                </a:lnTo>
                <a:lnTo>
                  <a:pt x="1727580" y="720978"/>
                </a:lnTo>
                <a:lnTo>
                  <a:pt x="1741551" y="685545"/>
                </a:lnTo>
                <a:lnTo>
                  <a:pt x="1723817" y="678508"/>
                </a:lnTo>
                <a:close/>
              </a:path>
              <a:path w="1823085" h="749300">
                <a:moveTo>
                  <a:pt x="1737867" y="643127"/>
                </a:moveTo>
                <a:lnTo>
                  <a:pt x="1723817" y="678508"/>
                </a:lnTo>
                <a:lnTo>
                  <a:pt x="1741551" y="685545"/>
                </a:lnTo>
                <a:lnTo>
                  <a:pt x="1727580" y="720978"/>
                </a:lnTo>
                <a:lnTo>
                  <a:pt x="1807518" y="720978"/>
                </a:lnTo>
                <a:lnTo>
                  <a:pt x="1737867" y="643127"/>
                </a:lnTo>
                <a:close/>
              </a:path>
              <a:path w="1823085" h="749300">
                <a:moveTo>
                  <a:pt x="13969" y="0"/>
                </a:moveTo>
                <a:lnTo>
                  <a:pt x="0" y="35306"/>
                </a:lnTo>
                <a:lnTo>
                  <a:pt x="1709760" y="713905"/>
                </a:lnTo>
                <a:lnTo>
                  <a:pt x="1723817" y="678508"/>
                </a:lnTo>
                <a:lnTo>
                  <a:pt x="139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61359" y="2819400"/>
            <a:ext cx="2765298" cy="6804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63696" y="2856738"/>
            <a:ext cx="1959864" cy="6903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86505" y="2844545"/>
            <a:ext cx="2661666" cy="57683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844036" y="2999333"/>
            <a:ext cx="15462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5" dirty="0">
                <a:latin typeface="Calibri"/>
                <a:cs typeface="Calibri"/>
              </a:rPr>
              <a:t>O</a:t>
            </a:r>
            <a:r>
              <a:rPr spc="-35" dirty="0">
                <a:latin typeface="Calibri"/>
                <a:cs typeface="Calibri"/>
              </a:rPr>
              <a:t>v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0" dirty="0">
                <a:latin typeface="Calibri"/>
                <a:cs typeface="Calibri"/>
              </a:rPr>
              <a:t>vi</a:t>
            </a:r>
            <a:r>
              <a:rPr spc="-35" dirty="0">
                <a:latin typeface="Calibri"/>
                <a:cs typeface="Calibri"/>
              </a:rPr>
              <a:t>e</a:t>
            </a:r>
            <a:r>
              <a:rPr spc="-20" dirty="0">
                <a:latin typeface="Calibri"/>
                <a:cs typeface="Calibri"/>
              </a:rPr>
              <a:t>w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Ma</a:t>
            </a:r>
            <a:r>
              <a:rPr spc="-5"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4"/>
              </a:rPr>
              <a:t>ww</a:t>
            </a:r>
            <a:r>
              <a:rPr spc="-45" dirty="0">
                <a:hlinkClick r:id="rId14"/>
              </a:rPr>
              <a:t>w</a:t>
            </a:r>
            <a:r>
              <a:rPr spc="-10" dirty="0">
                <a:hlinkClick r:id="rId14"/>
              </a:rPr>
              <a:t>.edur</a:t>
            </a:r>
            <a:r>
              <a:rPr spc="-5" dirty="0">
                <a:hlinkClick r:id="rId14"/>
              </a:rPr>
              <a:t>eka</a:t>
            </a:r>
            <a:r>
              <a:rPr dirty="0">
                <a:hlinkClick r:id="rId14"/>
              </a:rPr>
              <a:t>.</a:t>
            </a:r>
            <a:r>
              <a:rPr spc="-10" dirty="0">
                <a:hlinkClick r:id="rId14"/>
              </a:rPr>
              <a:t>in/hadoop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56047" y="4716780"/>
            <a:ext cx="3048000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07010" marR="72390" indent="-127635"/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artitioners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det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mine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whic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reduc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er is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resp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nsible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particular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35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536071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90827" y="4514088"/>
            <a:ext cx="2057400" cy="84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19427" y="4520947"/>
            <a:ext cx="1656588" cy="87401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1988" y="4535423"/>
            <a:ext cx="1975081" cy="760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54556" y="4613050"/>
            <a:ext cx="1329055" cy="633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>
              <a:lnSpc>
                <a:spcPct val="98100"/>
              </a:lnSpc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assed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wo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kload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urther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54623" y="4518659"/>
            <a:ext cx="2057400" cy="842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46826" y="4632959"/>
            <a:ext cx="1927860" cy="660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95784" y="4539996"/>
            <a:ext cx="1975081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982462" y="4724556"/>
            <a:ext cx="1602105" cy="408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135" marR="5080" indent="-52069">
              <a:lnSpc>
                <a:spcPts val="1610"/>
              </a:lnSpc>
            </a:pP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ore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distribute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 mapper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results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63317" y="3730751"/>
            <a:ext cx="991362" cy="9555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9528" y="3751961"/>
            <a:ext cx="794385" cy="758825"/>
          </a:xfrm>
          <a:custGeom>
            <a:avLst/>
            <a:gdLst/>
            <a:ahLst/>
            <a:cxnLst/>
            <a:rect l="l" t="t" r="r" b="b"/>
            <a:pathLst>
              <a:path w="794385" h="758825">
                <a:moveTo>
                  <a:pt x="43307" y="638175"/>
                </a:moveTo>
                <a:lnTo>
                  <a:pt x="0" y="758316"/>
                </a:lnTo>
                <a:lnTo>
                  <a:pt x="122174" y="720851"/>
                </a:lnTo>
                <a:lnTo>
                  <a:pt x="108484" y="706501"/>
                </a:lnTo>
                <a:lnTo>
                  <a:pt x="82042" y="706501"/>
                </a:lnTo>
                <a:lnTo>
                  <a:pt x="55753" y="678814"/>
                </a:lnTo>
                <a:lnTo>
                  <a:pt x="69539" y="665674"/>
                </a:lnTo>
                <a:lnTo>
                  <a:pt x="43307" y="638175"/>
                </a:lnTo>
                <a:close/>
              </a:path>
              <a:path w="794385" h="758825">
                <a:moveTo>
                  <a:pt x="69539" y="665674"/>
                </a:moveTo>
                <a:lnTo>
                  <a:pt x="55753" y="678814"/>
                </a:lnTo>
                <a:lnTo>
                  <a:pt x="82042" y="706501"/>
                </a:lnTo>
                <a:lnTo>
                  <a:pt x="95890" y="693299"/>
                </a:lnTo>
                <a:lnTo>
                  <a:pt x="69539" y="665674"/>
                </a:lnTo>
                <a:close/>
              </a:path>
              <a:path w="794385" h="758825">
                <a:moveTo>
                  <a:pt x="95890" y="693299"/>
                </a:moveTo>
                <a:lnTo>
                  <a:pt x="82042" y="706501"/>
                </a:lnTo>
                <a:lnTo>
                  <a:pt x="108484" y="706501"/>
                </a:lnTo>
                <a:lnTo>
                  <a:pt x="95890" y="693299"/>
                </a:lnTo>
                <a:close/>
              </a:path>
              <a:path w="794385" h="758825">
                <a:moveTo>
                  <a:pt x="767969" y="0"/>
                </a:moveTo>
                <a:lnTo>
                  <a:pt x="69539" y="665674"/>
                </a:lnTo>
                <a:lnTo>
                  <a:pt x="95890" y="693299"/>
                </a:lnTo>
                <a:lnTo>
                  <a:pt x="794131" y="27686"/>
                </a:lnTo>
                <a:lnTo>
                  <a:pt x="7679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16574" y="3732276"/>
            <a:ext cx="862583" cy="979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7595" y="3753485"/>
            <a:ext cx="665480" cy="782320"/>
          </a:xfrm>
          <a:custGeom>
            <a:avLst/>
            <a:gdLst/>
            <a:ahLst/>
            <a:cxnLst/>
            <a:rect l="l" t="t" r="r" b="b"/>
            <a:pathLst>
              <a:path w="665479" h="782320">
                <a:moveTo>
                  <a:pt x="577110" y="707322"/>
                </a:moveTo>
                <a:lnTo>
                  <a:pt x="548004" y="731901"/>
                </a:lnTo>
                <a:lnTo>
                  <a:pt x="665479" y="782192"/>
                </a:lnTo>
                <a:lnTo>
                  <a:pt x="650846" y="721867"/>
                </a:lnTo>
                <a:lnTo>
                  <a:pt x="589406" y="721867"/>
                </a:lnTo>
                <a:lnTo>
                  <a:pt x="577110" y="707322"/>
                </a:lnTo>
                <a:close/>
              </a:path>
              <a:path w="665479" h="782320">
                <a:moveTo>
                  <a:pt x="606233" y="682728"/>
                </a:moveTo>
                <a:lnTo>
                  <a:pt x="577110" y="707322"/>
                </a:lnTo>
                <a:lnTo>
                  <a:pt x="589406" y="721867"/>
                </a:lnTo>
                <a:lnTo>
                  <a:pt x="618489" y="697229"/>
                </a:lnTo>
                <a:lnTo>
                  <a:pt x="606233" y="682728"/>
                </a:lnTo>
                <a:close/>
              </a:path>
              <a:path w="665479" h="782320">
                <a:moveTo>
                  <a:pt x="635380" y="658113"/>
                </a:moveTo>
                <a:lnTo>
                  <a:pt x="606233" y="682728"/>
                </a:lnTo>
                <a:lnTo>
                  <a:pt x="618489" y="697229"/>
                </a:lnTo>
                <a:lnTo>
                  <a:pt x="589406" y="721867"/>
                </a:lnTo>
                <a:lnTo>
                  <a:pt x="650846" y="721867"/>
                </a:lnTo>
                <a:lnTo>
                  <a:pt x="635380" y="658113"/>
                </a:lnTo>
                <a:close/>
              </a:path>
              <a:path w="665479" h="782320">
                <a:moveTo>
                  <a:pt x="29209" y="0"/>
                </a:moveTo>
                <a:lnTo>
                  <a:pt x="0" y="24637"/>
                </a:lnTo>
                <a:lnTo>
                  <a:pt x="577110" y="707322"/>
                </a:lnTo>
                <a:lnTo>
                  <a:pt x="606233" y="682728"/>
                </a:lnTo>
                <a:lnTo>
                  <a:pt x="2920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58973" y="3182874"/>
            <a:ext cx="1543812" cy="7848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22220" y="3364229"/>
            <a:ext cx="1416558" cy="4770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4120" y="3208020"/>
            <a:ext cx="1440180" cy="6812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641601" y="3459381"/>
            <a:ext cx="11245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Mini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250180" y="3200400"/>
            <a:ext cx="1545335" cy="78486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6089" y="3275076"/>
            <a:ext cx="1493519" cy="6903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5327" y="3225545"/>
            <a:ext cx="1441703" cy="6812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395215" y="3370228"/>
            <a:ext cx="120078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0574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orm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“Local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edu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e”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150870" y="2380488"/>
            <a:ext cx="1117854" cy="10043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07079" y="2401950"/>
            <a:ext cx="920750" cy="806450"/>
          </a:xfrm>
          <a:custGeom>
            <a:avLst/>
            <a:gdLst/>
            <a:ahLst/>
            <a:cxnLst/>
            <a:rect l="l" t="t" r="r" b="b"/>
            <a:pathLst>
              <a:path w="920750" h="806450">
                <a:moveTo>
                  <a:pt x="48514" y="688340"/>
                </a:moveTo>
                <a:lnTo>
                  <a:pt x="0" y="806450"/>
                </a:lnTo>
                <a:lnTo>
                  <a:pt x="123698" y="774446"/>
                </a:lnTo>
                <a:lnTo>
                  <a:pt x="109503" y="758190"/>
                </a:lnTo>
                <a:lnTo>
                  <a:pt x="84328" y="758190"/>
                </a:lnTo>
                <a:lnTo>
                  <a:pt x="59309" y="729488"/>
                </a:lnTo>
                <a:lnTo>
                  <a:pt x="73575" y="717041"/>
                </a:lnTo>
                <a:lnTo>
                  <a:pt x="48514" y="688340"/>
                </a:lnTo>
                <a:close/>
              </a:path>
              <a:path w="920750" h="806450">
                <a:moveTo>
                  <a:pt x="73575" y="717041"/>
                </a:moveTo>
                <a:lnTo>
                  <a:pt x="59309" y="729488"/>
                </a:lnTo>
                <a:lnTo>
                  <a:pt x="84328" y="758190"/>
                </a:lnTo>
                <a:lnTo>
                  <a:pt x="98619" y="745723"/>
                </a:lnTo>
                <a:lnTo>
                  <a:pt x="73575" y="717041"/>
                </a:lnTo>
                <a:close/>
              </a:path>
              <a:path w="920750" h="806450">
                <a:moveTo>
                  <a:pt x="98619" y="745723"/>
                </a:moveTo>
                <a:lnTo>
                  <a:pt x="84328" y="758190"/>
                </a:lnTo>
                <a:lnTo>
                  <a:pt x="109503" y="758190"/>
                </a:lnTo>
                <a:lnTo>
                  <a:pt x="98619" y="745723"/>
                </a:lnTo>
                <a:close/>
              </a:path>
              <a:path w="920750" h="806450">
                <a:moveTo>
                  <a:pt x="895477" y="0"/>
                </a:moveTo>
                <a:lnTo>
                  <a:pt x="73575" y="717041"/>
                </a:lnTo>
                <a:lnTo>
                  <a:pt x="98619" y="745723"/>
                </a:lnTo>
                <a:lnTo>
                  <a:pt x="920623" y="28701"/>
                </a:lnTo>
                <a:lnTo>
                  <a:pt x="89547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69003" y="2381250"/>
            <a:ext cx="1120139" cy="1028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10404" y="2402077"/>
            <a:ext cx="922655" cy="831850"/>
          </a:xfrm>
          <a:custGeom>
            <a:avLst/>
            <a:gdLst/>
            <a:ahLst/>
            <a:cxnLst/>
            <a:rect l="l" t="t" r="r" b="b"/>
            <a:pathLst>
              <a:path w="922654" h="831850">
                <a:moveTo>
                  <a:pt x="824552" y="769596"/>
                </a:moveTo>
                <a:lnTo>
                  <a:pt x="799084" y="797941"/>
                </a:lnTo>
                <a:lnTo>
                  <a:pt x="922274" y="831723"/>
                </a:lnTo>
                <a:lnTo>
                  <a:pt x="902850" y="782320"/>
                </a:lnTo>
                <a:lnTo>
                  <a:pt x="838708" y="782320"/>
                </a:lnTo>
                <a:lnTo>
                  <a:pt x="824552" y="769596"/>
                </a:lnTo>
                <a:close/>
              </a:path>
              <a:path w="922654" h="831850">
                <a:moveTo>
                  <a:pt x="850034" y="741234"/>
                </a:moveTo>
                <a:lnTo>
                  <a:pt x="824552" y="769596"/>
                </a:lnTo>
                <a:lnTo>
                  <a:pt x="838708" y="782320"/>
                </a:lnTo>
                <a:lnTo>
                  <a:pt x="864235" y="753999"/>
                </a:lnTo>
                <a:lnTo>
                  <a:pt x="850034" y="741234"/>
                </a:lnTo>
                <a:close/>
              </a:path>
              <a:path w="922654" h="831850">
                <a:moveTo>
                  <a:pt x="875538" y="712851"/>
                </a:moveTo>
                <a:lnTo>
                  <a:pt x="850034" y="741234"/>
                </a:lnTo>
                <a:lnTo>
                  <a:pt x="864235" y="753999"/>
                </a:lnTo>
                <a:lnTo>
                  <a:pt x="838708" y="782320"/>
                </a:lnTo>
                <a:lnTo>
                  <a:pt x="902850" y="782320"/>
                </a:lnTo>
                <a:lnTo>
                  <a:pt x="875538" y="712851"/>
                </a:lnTo>
                <a:close/>
              </a:path>
              <a:path w="922654" h="831850">
                <a:moveTo>
                  <a:pt x="25400" y="0"/>
                </a:moveTo>
                <a:lnTo>
                  <a:pt x="0" y="28448"/>
                </a:lnTo>
                <a:lnTo>
                  <a:pt x="824552" y="769596"/>
                </a:lnTo>
                <a:lnTo>
                  <a:pt x="850034" y="741234"/>
                </a:lnTo>
                <a:lnTo>
                  <a:pt x="254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47010" y="2035302"/>
            <a:ext cx="3665982" cy="6309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98926" y="2047494"/>
            <a:ext cx="1962150" cy="6903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72155" y="2060448"/>
            <a:ext cx="3562350" cy="5273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779012" y="2190343"/>
            <a:ext cx="155003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COMBINERS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Combine</a:t>
            </a:r>
            <a:r>
              <a:rPr spc="-10" dirty="0">
                <a:latin typeface="Calibri"/>
                <a:cs typeface="Calibri"/>
              </a:rPr>
              <a:t>r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5" dirty="0"/>
              <a:t>–</a:t>
            </a:r>
            <a:r>
              <a:rPr spc="5" dirty="0"/>
              <a:t> </a:t>
            </a:r>
            <a:r>
              <a:rPr spc="-20" dirty="0">
                <a:latin typeface="Calibri"/>
                <a:cs typeface="Calibri"/>
              </a:rPr>
              <a:t>Lo</a:t>
            </a:r>
            <a:r>
              <a:rPr spc="-45" dirty="0">
                <a:latin typeface="Calibri"/>
                <a:cs typeface="Calibri"/>
              </a:rPr>
              <a:t>c</a:t>
            </a:r>
            <a:r>
              <a:rPr spc="-10" dirty="0">
                <a:latin typeface="Calibri"/>
                <a:cs typeface="Calibri"/>
              </a:rPr>
              <a:t>al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</a:p>
        </p:txBody>
      </p:sp>
      <p:sp>
        <p:nvSpPr>
          <p:cNvPr id="32" name="object 32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1"/>
              </a:rPr>
              <a:t>ww</a:t>
            </a:r>
            <a:r>
              <a:rPr spc="-45" dirty="0">
                <a:hlinkClick r:id="rId21"/>
              </a:rPr>
              <a:t>w</a:t>
            </a:r>
            <a:r>
              <a:rPr spc="-10" dirty="0">
                <a:hlinkClick r:id="rId21"/>
              </a:rPr>
              <a:t>.edur</a:t>
            </a:r>
            <a:r>
              <a:rPr spc="-5" dirty="0">
                <a:hlinkClick r:id="rId21"/>
              </a:rPr>
              <a:t>eka</a:t>
            </a:r>
            <a:r>
              <a:rPr dirty="0">
                <a:hlinkClick r:id="rId21"/>
              </a:rPr>
              <a:t>.</a:t>
            </a:r>
            <a:r>
              <a:rPr spc="-10" dirty="0">
                <a:hlinkClick r:id="rId21"/>
              </a:rPr>
              <a:t>in/hadoop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121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448077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54779" y="4126991"/>
            <a:ext cx="329946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96309" y="416090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5452" y="3996689"/>
            <a:ext cx="930401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5461" y="4018789"/>
            <a:ext cx="769620" cy="348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601" y="4018026"/>
            <a:ext cx="848105" cy="272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420871" y="4087046"/>
            <a:ext cx="5613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iner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00778" y="4088892"/>
            <a:ext cx="329946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42307" y="412280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64602" y="3342894"/>
            <a:ext cx="329946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06131" y="337680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90917" y="2962655"/>
            <a:ext cx="116585" cy="8823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144637" y="2983610"/>
            <a:ext cx="9525" cy="787400"/>
          </a:xfrm>
          <a:custGeom>
            <a:avLst/>
            <a:gdLst/>
            <a:ahLst/>
            <a:cxnLst/>
            <a:rect l="l" t="t" r="r" b="b"/>
            <a:pathLst>
              <a:path w="9525" h="787400">
                <a:moveTo>
                  <a:pt x="0" y="0"/>
                </a:moveTo>
                <a:lnTo>
                  <a:pt x="9525" y="78740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12507" y="3215639"/>
            <a:ext cx="929640" cy="3550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71182" y="3208020"/>
            <a:ext cx="811529" cy="402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53656" y="3236976"/>
            <a:ext cx="847344" cy="272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91578" y="3288200"/>
            <a:ext cx="5715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55511" y="2950083"/>
            <a:ext cx="288925" cy="864869"/>
          </a:xfrm>
          <a:custGeom>
            <a:avLst/>
            <a:gdLst/>
            <a:ahLst/>
            <a:cxnLst/>
            <a:rect l="l" t="t" r="r" b="b"/>
            <a:pathLst>
              <a:path w="288925" h="864869">
                <a:moveTo>
                  <a:pt x="0" y="864869"/>
                </a:moveTo>
                <a:lnTo>
                  <a:pt x="288798" y="864869"/>
                </a:lnTo>
                <a:lnTo>
                  <a:pt x="288798" y="0"/>
                </a:lnTo>
                <a:lnTo>
                  <a:pt x="0" y="0"/>
                </a:lnTo>
                <a:lnTo>
                  <a:pt x="0" y="864869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81471" y="3393948"/>
            <a:ext cx="329946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23001" y="3427857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700778" y="2576323"/>
            <a:ext cx="329946" cy="1074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2307" y="2610230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3350" y="2787395"/>
            <a:ext cx="329946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84878" y="2821304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43403" y="3725037"/>
            <a:ext cx="288925" cy="866775"/>
          </a:xfrm>
          <a:custGeom>
            <a:avLst/>
            <a:gdLst/>
            <a:ahLst/>
            <a:cxnLst/>
            <a:rect l="l" t="t" r="r" b="b"/>
            <a:pathLst>
              <a:path w="288925" h="866775">
                <a:moveTo>
                  <a:pt x="0" y="866394"/>
                </a:moveTo>
                <a:lnTo>
                  <a:pt x="288798" y="866394"/>
                </a:lnTo>
                <a:lnTo>
                  <a:pt x="288798" y="0"/>
                </a:lnTo>
                <a:lnTo>
                  <a:pt x="0" y="0"/>
                </a:lnTo>
                <a:lnTo>
                  <a:pt x="0" y="866394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43403" y="2399158"/>
            <a:ext cx="288925" cy="864869"/>
          </a:xfrm>
          <a:custGeom>
            <a:avLst/>
            <a:gdLst/>
            <a:ahLst/>
            <a:cxnLst/>
            <a:rect l="l" t="t" r="r" b="b"/>
            <a:pathLst>
              <a:path w="288925" h="864869">
                <a:moveTo>
                  <a:pt x="0" y="864870"/>
                </a:moveTo>
                <a:lnTo>
                  <a:pt x="288798" y="864870"/>
                </a:lnTo>
                <a:lnTo>
                  <a:pt x="288798" y="0"/>
                </a:lnTo>
                <a:lnTo>
                  <a:pt x="0" y="0"/>
                </a:lnTo>
                <a:lnTo>
                  <a:pt x="0" y="864870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117599" y="4154423"/>
            <a:ext cx="329945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59126" y="4188333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06930" y="2814827"/>
            <a:ext cx="329945" cy="1074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48458" y="2848736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71931" y="2418208"/>
            <a:ext cx="287655" cy="864869"/>
          </a:xfrm>
          <a:custGeom>
            <a:avLst/>
            <a:gdLst/>
            <a:ahLst/>
            <a:cxnLst/>
            <a:rect l="l" t="t" r="r" b="b"/>
            <a:pathLst>
              <a:path w="287655" h="864869">
                <a:moveTo>
                  <a:pt x="0" y="864870"/>
                </a:moveTo>
                <a:lnTo>
                  <a:pt x="287274" y="864870"/>
                </a:lnTo>
                <a:lnTo>
                  <a:pt x="287274" y="0"/>
                </a:lnTo>
                <a:lnTo>
                  <a:pt x="0" y="0"/>
                </a:lnTo>
                <a:lnTo>
                  <a:pt x="0" y="864870"/>
                </a:lnTo>
                <a:close/>
              </a:path>
            </a:pathLst>
          </a:custGeom>
          <a:ln w="25145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92502" y="2032253"/>
            <a:ext cx="567689" cy="2911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17649" y="2057400"/>
            <a:ext cx="464057" cy="280797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563368" y="2288272"/>
            <a:ext cx="3333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63368" y="2455700"/>
            <a:ext cx="34480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(C,1)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63368" y="3629646"/>
            <a:ext cx="34480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63368" y="3797285"/>
            <a:ext cx="34480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(A,1)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(A,1)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(C,1)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72356" y="2318003"/>
            <a:ext cx="565403" cy="1006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97502" y="2343151"/>
            <a:ext cx="461772" cy="9029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452621" y="2467850"/>
            <a:ext cx="3333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(B,2)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452621" y="2635490"/>
            <a:ext cx="33464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(C,1)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452621" y="2803130"/>
            <a:ext cx="34480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(D,2)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52620" y="2970770"/>
            <a:ext cx="32893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354830" y="3648455"/>
            <a:ext cx="565403" cy="1006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373879" y="3774949"/>
            <a:ext cx="523494" cy="7917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79976" y="3673601"/>
            <a:ext cx="461772" cy="90297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4458970" y="3843809"/>
            <a:ext cx="30099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50" spc="-10" dirty="0">
                <a:solidFill>
                  <a:srgbClr val="FFFFFF"/>
                </a:solidFill>
                <a:latin typeface="Tahoma"/>
                <a:cs typeface="Tahoma"/>
              </a:rPr>
              <a:t>(D,2)</a:t>
            </a:r>
            <a:endParaRPr sz="95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458971" y="3988380"/>
            <a:ext cx="292735" cy="436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50" spc="-1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50" spc="-5" dirty="0">
                <a:solidFill>
                  <a:srgbClr val="FFFFFF"/>
                </a:solidFill>
                <a:latin typeface="Tahoma"/>
                <a:cs typeface="Tahoma"/>
              </a:rPr>
              <a:t>A,2)</a:t>
            </a:r>
            <a:endParaRPr sz="950">
              <a:latin typeface="Tahoma"/>
              <a:cs typeface="Tahoma"/>
            </a:endParaRPr>
          </a:p>
          <a:p>
            <a:pPr marL="12700"/>
            <a:r>
              <a:rPr sz="950" spc="-10" dirty="0">
                <a:solidFill>
                  <a:srgbClr val="FFFFFF"/>
                </a:solidFill>
                <a:latin typeface="Tahoma"/>
                <a:cs typeface="Tahoma"/>
              </a:rPr>
              <a:t>(</a:t>
            </a:r>
            <a:r>
              <a:rPr sz="950" spc="-5" dirty="0">
                <a:solidFill>
                  <a:srgbClr val="FFFFFF"/>
                </a:solidFill>
                <a:latin typeface="Tahoma"/>
                <a:cs typeface="Tahoma"/>
              </a:rPr>
              <a:t>C,1)</a:t>
            </a:r>
            <a:endParaRPr sz="950">
              <a:latin typeface="Tahoma"/>
              <a:cs typeface="Tahoma"/>
            </a:endParaRPr>
          </a:p>
          <a:p>
            <a:pPr marL="12700"/>
            <a:r>
              <a:rPr sz="950" spc="-10" dirty="0">
                <a:solidFill>
                  <a:srgbClr val="FFFFFF"/>
                </a:solidFill>
                <a:latin typeface="Tahoma"/>
                <a:cs typeface="Tahoma"/>
              </a:rPr>
              <a:t>(B,1)</a:t>
            </a:r>
            <a:endParaRPr sz="95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057901" y="2823210"/>
            <a:ext cx="864107" cy="11734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83046" y="2848356"/>
            <a:ext cx="760476" cy="1069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6171946" y="2960102"/>
            <a:ext cx="48768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(A,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[2])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171947" y="3127742"/>
            <a:ext cx="61658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[2,1])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(C,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[1,1])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(D,</a:t>
            </a:r>
            <a:r>
              <a:rPr sz="11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[2,2])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71946" y="3630662"/>
            <a:ext cx="48133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(E,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[1])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309610" y="2823211"/>
            <a:ext cx="662177" cy="11841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17230" y="2902457"/>
            <a:ext cx="590550" cy="10675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34756" y="2848356"/>
            <a:ext cx="558546" cy="10805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8413751" y="2980167"/>
            <a:ext cx="344805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(A,2)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(B,3)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(C,2)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(D,4)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4978909" y="3261360"/>
            <a:ext cx="929639" cy="35585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077206" y="3254501"/>
            <a:ext cx="732281" cy="40233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20055" y="3282695"/>
            <a:ext cx="847344" cy="27355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5197603" y="3334174"/>
            <a:ext cx="4927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5" dirty="0">
                <a:solidFill>
                  <a:srgbClr val="FFFFFF"/>
                </a:solidFill>
                <a:latin typeface="Tahoma"/>
                <a:cs typeface="Tahoma"/>
              </a:rPr>
              <a:t>Shuffle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235452" y="2672334"/>
            <a:ext cx="930401" cy="35585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15461" y="2695194"/>
            <a:ext cx="769620" cy="3489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76601" y="2693671"/>
            <a:ext cx="848105" cy="27355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420871" y="2762944"/>
            <a:ext cx="5613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Com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iner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1362456" y="2689861"/>
            <a:ext cx="931163" cy="35585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403603" y="2711196"/>
            <a:ext cx="848868" cy="27355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1574291" y="2773342"/>
            <a:ext cx="527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Mapp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1362456" y="4015739"/>
            <a:ext cx="931163" cy="35509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3603" y="4037076"/>
            <a:ext cx="848868" cy="2727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574291" y="4098968"/>
            <a:ext cx="5270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Mapp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298954" y="3476244"/>
            <a:ext cx="868680" cy="10744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340482" y="3510152"/>
            <a:ext cx="773430" cy="0"/>
          </a:xfrm>
          <a:custGeom>
            <a:avLst/>
            <a:gdLst/>
            <a:ahLst/>
            <a:cxnLst/>
            <a:rect l="l" t="t" r="r" b="b"/>
            <a:pathLst>
              <a:path w="773430">
                <a:moveTo>
                  <a:pt x="0" y="0"/>
                </a:moveTo>
                <a:lnTo>
                  <a:pt x="773176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71931" y="3775329"/>
            <a:ext cx="287655" cy="866140"/>
          </a:xfrm>
          <a:custGeom>
            <a:avLst/>
            <a:gdLst/>
            <a:ahLst/>
            <a:cxnLst/>
            <a:rect l="l" t="t" r="r" b="b"/>
            <a:pathLst>
              <a:path w="287655" h="866139">
                <a:moveTo>
                  <a:pt x="0" y="865632"/>
                </a:moveTo>
                <a:lnTo>
                  <a:pt x="287274" y="865632"/>
                </a:lnTo>
                <a:lnTo>
                  <a:pt x="287274" y="0"/>
                </a:lnTo>
                <a:lnTo>
                  <a:pt x="0" y="0"/>
                </a:lnTo>
                <a:lnTo>
                  <a:pt x="0" y="865632"/>
                </a:lnTo>
                <a:close/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9130" y="2081783"/>
            <a:ext cx="535686" cy="291160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0090" y="2149602"/>
            <a:ext cx="413766" cy="282778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84276" y="2106930"/>
            <a:ext cx="432054" cy="280797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831597" y="2238095"/>
            <a:ext cx="137795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6350" algn="just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 C D E D B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1597" y="3625189"/>
            <a:ext cx="137795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D A A C B 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6489" y="2503872"/>
            <a:ext cx="215444" cy="593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Block</a:t>
            </a:r>
            <a:r>
              <a:rPr sz="14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4363" y="3812226"/>
            <a:ext cx="215444" cy="59309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Block</a:t>
            </a:r>
            <a:r>
              <a:rPr sz="14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45008" y="3476244"/>
            <a:ext cx="868680" cy="10744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86537" y="3510152"/>
            <a:ext cx="773430" cy="0"/>
          </a:xfrm>
          <a:custGeom>
            <a:avLst/>
            <a:gdLst/>
            <a:ahLst/>
            <a:cxnLst/>
            <a:rect l="l" t="t" r="r" b="b"/>
            <a:pathLst>
              <a:path w="773430">
                <a:moveTo>
                  <a:pt x="0" y="0"/>
                </a:moveTo>
                <a:lnTo>
                  <a:pt x="773112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29433" y="2401825"/>
            <a:ext cx="116586" cy="8801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83155" y="2422778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30">
                <a:moveTo>
                  <a:pt x="0" y="0"/>
                </a:moveTo>
                <a:lnTo>
                  <a:pt x="9525" y="785876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28672" y="2323338"/>
            <a:ext cx="362712" cy="23545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370201" y="2383155"/>
            <a:ext cx="203200" cy="76200"/>
          </a:xfrm>
          <a:custGeom>
            <a:avLst/>
            <a:gdLst/>
            <a:ahLst/>
            <a:cxnLst/>
            <a:rect l="l" t="t" r="r" b="b"/>
            <a:pathLst>
              <a:path w="203200" h="76200">
                <a:moveTo>
                  <a:pt x="127000" y="0"/>
                </a:moveTo>
                <a:lnTo>
                  <a:pt x="127000" y="76200"/>
                </a:lnTo>
                <a:lnTo>
                  <a:pt x="178053" y="50673"/>
                </a:lnTo>
                <a:lnTo>
                  <a:pt x="139700" y="50673"/>
                </a:lnTo>
                <a:lnTo>
                  <a:pt x="139700" y="25527"/>
                </a:lnTo>
                <a:lnTo>
                  <a:pt x="178054" y="25527"/>
                </a:lnTo>
                <a:lnTo>
                  <a:pt x="127000" y="0"/>
                </a:lnTo>
                <a:close/>
              </a:path>
              <a:path w="203200" h="76200">
                <a:moveTo>
                  <a:pt x="1270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127000" y="50673"/>
                </a:lnTo>
                <a:lnTo>
                  <a:pt x="127000" y="25527"/>
                </a:lnTo>
                <a:close/>
              </a:path>
              <a:path w="203200" h="76200">
                <a:moveTo>
                  <a:pt x="178054" y="25527"/>
                </a:moveTo>
                <a:lnTo>
                  <a:pt x="139700" y="25527"/>
                </a:lnTo>
                <a:lnTo>
                  <a:pt x="139700" y="50673"/>
                </a:lnTo>
                <a:lnTo>
                  <a:pt x="178053" y="50673"/>
                </a:lnTo>
                <a:lnTo>
                  <a:pt x="203200" y="38100"/>
                </a:lnTo>
                <a:lnTo>
                  <a:pt x="1780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38577" y="3112008"/>
            <a:ext cx="364236" cy="23545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79979" y="3171317"/>
            <a:ext cx="205104" cy="76200"/>
          </a:xfrm>
          <a:custGeom>
            <a:avLst/>
            <a:gdLst/>
            <a:ahLst/>
            <a:cxnLst/>
            <a:rect l="l" t="t" r="r" b="b"/>
            <a:pathLst>
              <a:path w="205105" h="76200">
                <a:moveTo>
                  <a:pt x="129031" y="0"/>
                </a:moveTo>
                <a:lnTo>
                  <a:pt x="128819" y="25551"/>
                </a:lnTo>
                <a:lnTo>
                  <a:pt x="141477" y="25653"/>
                </a:lnTo>
                <a:lnTo>
                  <a:pt x="141350" y="50800"/>
                </a:lnTo>
                <a:lnTo>
                  <a:pt x="128608" y="50800"/>
                </a:lnTo>
                <a:lnTo>
                  <a:pt x="128396" y="76200"/>
                </a:lnTo>
                <a:lnTo>
                  <a:pt x="180055" y="50800"/>
                </a:lnTo>
                <a:lnTo>
                  <a:pt x="141350" y="50800"/>
                </a:lnTo>
                <a:lnTo>
                  <a:pt x="180264" y="50696"/>
                </a:lnTo>
                <a:lnTo>
                  <a:pt x="204850" y="38607"/>
                </a:lnTo>
                <a:lnTo>
                  <a:pt x="129031" y="0"/>
                </a:lnTo>
                <a:close/>
              </a:path>
              <a:path w="205105" h="76200">
                <a:moveTo>
                  <a:pt x="128819" y="25551"/>
                </a:moveTo>
                <a:lnTo>
                  <a:pt x="128609" y="50696"/>
                </a:lnTo>
                <a:lnTo>
                  <a:pt x="141350" y="50800"/>
                </a:lnTo>
                <a:lnTo>
                  <a:pt x="141477" y="25653"/>
                </a:lnTo>
                <a:lnTo>
                  <a:pt x="128819" y="25551"/>
                </a:lnTo>
                <a:close/>
              </a:path>
              <a:path w="205105" h="76200">
                <a:moveTo>
                  <a:pt x="253" y="24510"/>
                </a:moveTo>
                <a:lnTo>
                  <a:pt x="0" y="49656"/>
                </a:lnTo>
                <a:lnTo>
                  <a:pt x="128609" y="50696"/>
                </a:lnTo>
                <a:lnTo>
                  <a:pt x="128819" y="25551"/>
                </a:lnTo>
                <a:lnTo>
                  <a:pt x="253" y="245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340864" y="3742182"/>
            <a:ext cx="116586" cy="880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94586" y="3763136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29">
                <a:moveTo>
                  <a:pt x="0" y="0"/>
                </a:moveTo>
                <a:lnTo>
                  <a:pt x="9525" y="785876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340101" y="3664458"/>
            <a:ext cx="362712" cy="2354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1505" y="3723767"/>
            <a:ext cx="203835" cy="76200"/>
          </a:xfrm>
          <a:custGeom>
            <a:avLst/>
            <a:gdLst/>
            <a:ahLst/>
            <a:cxnLst/>
            <a:rect l="l" t="t" r="r" b="b"/>
            <a:pathLst>
              <a:path w="203835" h="76200">
                <a:moveTo>
                  <a:pt x="127381" y="0"/>
                </a:moveTo>
                <a:lnTo>
                  <a:pt x="127210" y="25549"/>
                </a:lnTo>
                <a:lnTo>
                  <a:pt x="139953" y="25653"/>
                </a:lnTo>
                <a:lnTo>
                  <a:pt x="139700" y="50800"/>
                </a:lnTo>
                <a:lnTo>
                  <a:pt x="127042" y="50800"/>
                </a:lnTo>
                <a:lnTo>
                  <a:pt x="126872" y="76200"/>
                </a:lnTo>
                <a:lnTo>
                  <a:pt x="178531" y="50800"/>
                </a:lnTo>
                <a:lnTo>
                  <a:pt x="139700" y="50800"/>
                </a:lnTo>
                <a:lnTo>
                  <a:pt x="178741" y="50696"/>
                </a:lnTo>
                <a:lnTo>
                  <a:pt x="203326" y="38607"/>
                </a:lnTo>
                <a:lnTo>
                  <a:pt x="127381" y="0"/>
                </a:lnTo>
                <a:close/>
              </a:path>
              <a:path w="203835" h="76200">
                <a:moveTo>
                  <a:pt x="127210" y="25549"/>
                </a:moveTo>
                <a:lnTo>
                  <a:pt x="127043" y="50696"/>
                </a:lnTo>
                <a:lnTo>
                  <a:pt x="139700" y="50800"/>
                </a:lnTo>
                <a:lnTo>
                  <a:pt x="139953" y="25653"/>
                </a:lnTo>
                <a:lnTo>
                  <a:pt x="127210" y="25549"/>
                </a:lnTo>
                <a:close/>
              </a:path>
              <a:path w="203835" h="76200">
                <a:moveTo>
                  <a:pt x="253" y="24510"/>
                </a:moveTo>
                <a:lnTo>
                  <a:pt x="0" y="49656"/>
                </a:lnTo>
                <a:lnTo>
                  <a:pt x="127043" y="50696"/>
                </a:lnTo>
                <a:lnTo>
                  <a:pt x="127210" y="25549"/>
                </a:lnTo>
                <a:lnTo>
                  <a:pt x="253" y="2451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350007" y="4452366"/>
            <a:ext cx="362712" cy="23545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391411" y="4511675"/>
            <a:ext cx="203835" cy="76200"/>
          </a:xfrm>
          <a:custGeom>
            <a:avLst/>
            <a:gdLst/>
            <a:ahLst/>
            <a:cxnLst/>
            <a:rect l="l" t="t" r="r" b="b"/>
            <a:pathLst>
              <a:path w="203835" h="76200">
                <a:moveTo>
                  <a:pt x="177640" y="25549"/>
                </a:moveTo>
                <a:lnTo>
                  <a:pt x="127210" y="25549"/>
                </a:lnTo>
                <a:lnTo>
                  <a:pt x="139953" y="25653"/>
                </a:lnTo>
                <a:lnTo>
                  <a:pt x="139700" y="50800"/>
                </a:lnTo>
                <a:lnTo>
                  <a:pt x="127042" y="50800"/>
                </a:lnTo>
                <a:lnTo>
                  <a:pt x="126872" y="76200"/>
                </a:lnTo>
                <a:lnTo>
                  <a:pt x="178531" y="50800"/>
                </a:lnTo>
                <a:lnTo>
                  <a:pt x="139700" y="50800"/>
                </a:lnTo>
                <a:lnTo>
                  <a:pt x="178741" y="50696"/>
                </a:lnTo>
                <a:lnTo>
                  <a:pt x="203326" y="38608"/>
                </a:lnTo>
                <a:lnTo>
                  <a:pt x="177640" y="25549"/>
                </a:lnTo>
                <a:close/>
              </a:path>
              <a:path w="203835" h="76200">
                <a:moveTo>
                  <a:pt x="127381" y="0"/>
                </a:moveTo>
                <a:lnTo>
                  <a:pt x="127043" y="50696"/>
                </a:lnTo>
                <a:lnTo>
                  <a:pt x="139700" y="50800"/>
                </a:lnTo>
                <a:lnTo>
                  <a:pt x="139953" y="25653"/>
                </a:lnTo>
                <a:lnTo>
                  <a:pt x="177640" y="25549"/>
                </a:lnTo>
                <a:lnTo>
                  <a:pt x="127381" y="0"/>
                </a:lnTo>
                <a:close/>
              </a:path>
              <a:path w="203835" h="76200">
                <a:moveTo>
                  <a:pt x="253" y="24511"/>
                </a:moveTo>
                <a:lnTo>
                  <a:pt x="0" y="49656"/>
                </a:lnTo>
                <a:lnTo>
                  <a:pt x="127043" y="50696"/>
                </a:lnTo>
                <a:lnTo>
                  <a:pt x="127210" y="25549"/>
                </a:lnTo>
                <a:lnTo>
                  <a:pt x="253" y="2451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166615" y="2375153"/>
            <a:ext cx="116586" cy="880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220337" y="2396108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30">
                <a:moveTo>
                  <a:pt x="0" y="0"/>
                </a:moveTo>
                <a:lnTo>
                  <a:pt x="9525" y="785748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64330" y="2296667"/>
            <a:ext cx="358139" cy="23545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205860" y="2356485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73227" y="50673"/>
                </a:lnTo>
                <a:lnTo>
                  <a:pt x="134874" y="50673"/>
                </a:lnTo>
                <a:lnTo>
                  <a:pt x="134874" y="25526"/>
                </a:lnTo>
                <a:lnTo>
                  <a:pt x="173227" y="25526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122174" y="50673"/>
                </a:lnTo>
                <a:lnTo>
                  <a:pt x="122174" y="25526"/>
                </a:lnTo>
                <a:close/>
              </a:path>
              <a:path w="198754" h="76200">
                <a:moveTo>
                  <a:pt x="173227" y="25526"/>
                </a:moveTo>
                <a:lnTo>
                  <a:pt x="134874" y="25526"/>
                </a:lnTo>
                <a:lnTo>
                  <a:pt x="134874" y="50673"/>
                </a:lnTo>
                <a:lnTo>
                  <a:pt x="173227" y="50673"/>
                </a:lnTo>
                <a:lnTo>
                  <a:pt x="198374" y="38100"/>
                </a:lnTo>
                <a:lnTo>
                  <a:pt x="1732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77284" y="3714750"/>
            <a:ext cx="116586" cy="8801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231005" y="3735704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29">
                <a:moveTo>
                  <a:pt x="0" y="0"/>
                </a:moveTo>
                <a:lnTo>
                  <a:pt x="9525" y="785748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29379" y="3329940"/>
            <a:ext cx="393953" cy="23545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70780" y="3390773"/>
            <a:ext cx="235585" cy="76200"/>
          </a:xfrm>
          <a:custGeom>
            <a:avLst/>
            <a:gdLst/>
            <a:ahLst/>
            <a:cxnLst/>
            <a:rect l="l" t="t" r="r" b="b"/>
            <a:pathLst>
              <a:path w="235585" h="76200">
                <a:moveTo>
                  <a:pt x="210908" y="25400"/>
                </a:moveTo>
                <a:lnTo>
                  <a:pt x="171450" y="25400"/>
                </a:lnTo>
                <a:lnTo>
                  <a:pt x="171704" y="50545"/>
                </a:lnTo>
                <a:lnTo>
                  <a:pt x="159045" y="50714"/>
                </a:lnTo>
                <a:lnTo>
                  <a:pt x="159385" y="76200"/>
                </a:lnTo>
                <a:lnTo>
                  <a:pt x="235077" y="37083"/>
                </a:lnTo>
                <a:lnTo>
                  <a:pt x="210908" y="25400"/>
                </a:lnTo>
                <a:close/>
              </a:path>
              <a:path w="235585" h="76200">
                <a:moveTo>
                  <a:pt x="158709" y="25569"/>
                </a:moveTo>
                <a:lnTo>
                  <a:pt x="0" y="27685"/>
                </a:lnTo>
                <a:lnTo>
                  <a:pt x="254" y="52831"/>
                </a:lnTo>
                <a:lnTo>
                  <a:pt x="159045" y="50714"/>
                </a:lnTo>
                <a:lnTo>
                  <a:pt x="158709" y="25569"/>
                </a:lnTo>
                <a:close/>
              </a:path>
              <a:path w="235585" h="76200">
                <a:moveTo>
                  <a:pt x="171450" y="25400"/>
                </a:moveTo>
                <a:lnTo>
                  <a:pt x="158709" y="25569"/>
                </a:lnTo>
                <a:lnTo>
                  <a:pt x="159045" y="50714"/>
                </a:lnTo>
                <a:lnTo>
                  <a:pt x="171704" y="50545"/>
                </a:lnTo>
                <a:lnTo>
                  <a:pt x="171450" y="25400"/>
                </a:lnTo>
                <a:close/>
              </a:path>
              <a:path w="235585" h="76200">
                <a:moveTo>
                  <a:pt x="158369" y="0"/>
                </a:moveTo>
                <a:lnTo>
                  <a:pt x="158709" y="25569"/>
                </a:lnTo>
                <a:lnTo>
                  <a:pt x="171450" y="25400"/>
                </a:lnTo>
                <a:lnTo>
                  <a:pt x="210908" y="25400"/>
                </a:lnTo>
                <a:lnTo>
                  <a:pt x="1583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12615" y="2589276"/>
            <a:ext cx="107441" cy="161086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966334" y="2610230"/>
            <a:ext cx="0" cy="1516380"/>
          </a:xfrm>
          <a:custGeom>
            <a:avLst/>
            <a:gdLst/>
            <a:ahLst/>
            <a:cxnLst/>
            <a:rect l="l" t="t" r="r" b="b"/>
            <a:pathLst>
              <a:path h="1516379">
                <a:moveTo>
                  <a:pt x="0" y="0"/>
                </a:moveTo>
                <a:lnTo>
                  <a:pt x="0" y="1515999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906261" y="3012949"/>
            <a:ext cx="116586" cy="882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59984" y="3033902"/>
            <a:ext cx="9525" cy="787400"/>
          </a:xfrm>
          <a:custGeom>
            <a:avLst/>
            <a:gdLst/>
            <a:ahLst/>
            <a:cxnLst/>
            <a:rect l="l" t="t" r="r" b="b"/>
            <a:pathLst>
              <a:path w="9525" h="787400">
                <a:moveTo>
                  <a:pt x="0" y="0"/>
                </a:moveTo>
                <a:lnTo>
                  <a:pt x="9525" y="78740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74998" y="3083815"/>
            <a:ext cx="355853" cy="23545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216527" y="3143630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71703" y="50673"/>
                </a:lnTo>
                <a:lnTo>
                  <a:pt x="133350" y="50673"/>
                </a:lnTo>
                <a:lnTo>
                  <a:pt x="133350" y="25526"/>
                </a:lnTo>
                <a:lnTo>
                  <a:pt x="171703" y="25526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120650" y="50673"/>
                </a:lnTo>
                <a:lnTo>
                  <a:pt x="120650" y="25526"/>
                </a:lnTo>
                <a:close/>
              </a:path>
              <a:path w="196850" h="76200">
                <a:moveTo>
                  <a:pt x="171703" y="25526"/>
                </a:moveTo>
                <a:lnTo>
                  <a:pt x="133350" y="25526"/>
                </a:lnTo>
                <a:lnTo>
                  <a:pt x="133350" y="50673"/>
                </a:lnTo>
                <a:lnTo>
                  <a:pt x="171703" y="50673"/>
                </a:lnTo>
                <a:lnTo>
                  <a:pt x="196850" y="38100"/>
                </a:lnTo>
                <a:lnTo>
                  <a:pt x="17170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99054" y="2740914"/>
            <a:ext cx="355854" cy="23545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140582" y="2800730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71704" y="50673"/>
                </a:lnTo>
                <a:lnTo>
                  <a:pt x="133350" y="50673"/>
                </a:lnTo>
                <a:lnTo>
                  <a:pt x="133350" y="25526"/>
                </a:lnTo>
                <a:lnTo>
                  <a:pt x="171704" y="25526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120650" y="50673"/>
                </a:lnTo>
                <a:lnTo>
                  <a:pt x="120650" y="25526"/>
                </a:lnTo>
                <a:close/>
              </a:path>
              <a:path w="196850" h="76200">
                <a:moveTo>
                  <a:pt x="171704" y="25526"/>
                </a:moveTo>
                <a:lnTo>
                  <a:pt x="133350" y="25526"/>
                </a:lnTo>
                <a:lnTo>
                  <a:pt x="133350" y="50673"/>
                </a:lnTo>
                <a:lnTo>
                  <a:pt x="171704" y="50673"/>
                </a:lnTo>
                <a:lnTo>
                  <a:pt x="196850" y="38100"/>
                </a:lnTo>
                <a:lnTo>
                  <a:pt x="171704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905501" y="2934462"/>
            <a:ext cx="355853" cy="23545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47028" y="2994279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71704" y="50672"/>
                </a:lnTo>
                <a:lnTo>
                  <a:pt x="133350" y="50672"/>
                </a:lnTo>
                <a:lnTo>
                  <a:pt x="133350" y="25526"/>
                </a:lnTo>
                <a:lnTo>
                  <a:pt x="171703" y="25526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20650" y="50672"/>
                </a:lnTo>
                <a:lnTo>
                  <a:pt x="120650" y="25526"/>
                </a:lnTo>
                <a:close/>
              </a:path>
              <a:path w="196850" h="76200">
                <a:moveTo>
                  <a:pt x="171703" y="25526"/>
                </a:moveTo>
                <a:lnTo>
                  <a:pt x="133350" y="25526"/>
                </a:lnTo>
                <a:lnTo>
                  <a:pt x="133350" y="50672"/>
                </a:lnTo>
                <a:lnTo>
                  <a:pt x="171704" y="50672"/>
                </a:lnTo>
                <a:lnTo>
                  <a:pt x="196850" y="38100"/>
                </a:lnTo>
                <a:lnTo>
                  <a:pt x="17170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16930" y="3715512"/>
            <a:ext cx="358139" cy="2354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58460" y="3775329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73228" y="50672"/>
                </a:lnTo>
                <a:lnTo>
                  <a:pt x="134874" y="50672"/>
                </a:lnTo>
                <a:lnTo>
                  <a:pt x="134874" y="25526"/>
                </a:lnTo>
                <a:lnTo>
                  <a:pt x="173227" y="25526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22174" y="50672"/>
                </a:lnTo>
                <a:lnTo>
                  <a:pt x="122174" y="25526"/>
                </a:lnTo>
                <a:close/>
              </a:path>
              <a:path w="198754" h="76200">
                <a:moveTo>
                  <a:pt x="173227" y="25526"/>
                </a:moveTo>
                <a:lnTo>
                  <a:pt x="134874" y="25526"/>
                </a:lnTo>
                <a:lnTo>
                  <a:pt x="134874" y="50672"/>
                </a:lnTo>
                <a:lnTo>
                  <a:pt x="173228" y="50672"/>
                </a:lnTo>
                <a:lnTo>
                  <a:pt x="198374" y="38100"/>
                </a:lnTo>
                <a:lnTo>
                  <a:pt x="1732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78809" y="3639312"/>
            <a:ext cx="355853" cy="23545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220336" y="3699129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71704" y="50672"/>
                </a:lnTo>
                <a:lnTo>
                  <a:pt x="133350" y="50672"/>
                </a:lnTo>
                <a:lnTo>
                  <a:pt x="133350" y="25526"/>
                </a:lnTo>
                <a:lnTo>
                  <a:pt x="171703" y="25526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20650" y="50672"/>
                </a:lnTo>
                <a:lnTo>
                  <a:pt x="120650" y="25526"/>
                </a:lnTo>
                <a:close/>
              </a:path>
              <a:path w="196850" h="76200">
                <a:moveTo>
                  <a:pt x="171703" y="25526"/>
                </a:moveTo>
                <a:lnTo>
                  <a:pt x="133350" y="25526"/>
                </a:lnTo>
                <a:lnTo>
                  <a:pt x="133350" y="50672"/>
                </a:lnTo>
                <a:lnTo>
                  <a:pt x="171704" y="50672"/>
                </a:lnTo>
                <a:lnTo>
                  <a:pt x="196850" y="38100"/>
                </a:lnTo>
                <a:lnTo>
                  <a:pt x="17170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191001" y="4420362"/>
            <a:ext cx="358139" cy="2354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232529" y="4480178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73227" y="50673"/>
                </a:lnTo>
                <a:lnTo>
                  <a:pt x="134874" y="50673"/>
                </a:lnTo>
                <a:lnTo>
                  <a:pt x="134874" y="25527"/>
                </a:lnTo>
                <a:lnTo>
                  <a:pt x="173227" y="25527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122174" y="50673"/>
                </a:lnTo>
                <a:lnTo>
                  <a:pt x="122174" y="25527"/>
                </a:lnTo>
                <a:close/>
              </a:path>
              <a:path w="198754" h="76200">
                <a:moveTo>
                  <a:pt x="173227" y="25527"/>
                </a:moveTo>
                <a:lnTo>
                  <a:pt x="134874" y="25527"/>
                </a:lnTo>
                <a:lnTo>
                  <a:pt x="134874" y="50673"/>
                </a:lnTo>
                <a:lnTo>
                  <a:pt x="173227" y="50673"/>
                </a:lnTo>
                <a:lnTo>
                  <a:pt x="198374" y="38100"/>
                </a:lnTo>
                <a:lnTo>
                  <a:pt x="1732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089149" y="4056889"/>
            <a:ext cx="355853" cy="23545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130551" y="4117340"/>
            <a:ext cx="197485" cy="76200"/>
          </a:xfrm>
          <a:custGeom>
            <a:avLst/>
            <a:gdLst/>
            <a:ahLst/>
            <a:cxnLst/>
            <a:rect l="l" t="t" r="r" b="b"/>
            <a:pathLst>
              <a:path w="197485" h="76200">
                <a:moveTo>
                  <a:pt x="172356" y="25400"/>
                </a:moveTo>
                <a:lnTo>
                  <a:pt x="133350" y="25400"/>
                </a:lnTo>
                <a:lnTo>
                  <a:pt x="133603" y="50546"/>
                </a:lnTo>
                <a:lnTo>
                  <a:pt x="120860" y="50643"/>
                </a:lnTo>
                <a:lnTo>
                  <a:pt x="121030" y="76200"/>
                </a:lnTo>
                <a:lnTo>
                  <a:pt x="196976" y="37465"/>
                </a:lnTo>
                <a:lnTo>
                  <a:pt x="172356" y="25400"/>
                </a:lnTo>
                <a:close/>
              </a:path>
              <a:path w="197485" h="76200">
                <a:moveTo>
                  <a:pt x="120692" y="25496"/>
                </a:moveTo>
                <a:lnTo>
                  <a:pt x="0" y="26416"/>
                </a:lnTo>
                <a:lnTo>
                  <a:pt x="254" y="51562"/>
                </a:lnTo>
                <a:lnTo>
                  <a:pt x="120860" y="50643"/>
                </a:lnTo>
                <a:lnTo>
                  <a:pt x="120692" y="25496"/>
                </a:lnTo>
                <a:close/>
              </a:path>
              <a:path w="197485" h="76200">
                <a:moveTo>
                  <a:pt x="133350" y="25400"/>
                </a:moveTo>
                <a:lnTo>
                  <a:pt x="120692" y="25496"/>
                </a:lnTo>
                <a:lnTo>
                  <a:pt x="120860" y="50643"/>
                </a:lnTo>
                <a:lnTo>
                  <a:pt x="133603" y="50546"/>
                </a:lnTo>
                <a:lnTo>
                  <a:pt x="133350" y="25400"/>
                </a:lnTo>
                <a:close/>
              </a:path>
              <a:path w="197485" h="76200">
                <a:moveTo>
                  <a:pt x="120523" y="0"/>
                </a:moveTo>
                <a:lnTo>
                  <a:pt x="120692" y="25496"/>
                </a:lnTo>
                <a:lnTo>
                  <a:pt x="172356" y="25400"/>
                </a:lnTo>
                <a:lnTo>
                  <a:pt x="12052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094726" y="2885695"/>
            <a:ext cx="358140" cy="2354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136256" y="2945510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73227" y="50672"/>
                </a:lnTo>
                <a:lnTo>
                  <a:pt x="134874" y="50672"/>
                </a:lnTo>
                <a:lnTo>
                  <a:pt x="134874" y="25526"/>
                </a:lnTo>
                <a:lnTo>
                  <a:pt x="173227" y="25526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22174" y="50672"/>
                </a:lnTo>
                <a:lnTo>
                  <a:pt x="122174" y="25526"/>
                </a:lnTo>
                <a:close/>
              </a:path>
              <a:path w="198754" h="76200">
                <a:moveTo>
                  <a:pt x="173227" y="25526"/>
                </a:moveTo>
                <a:lnTo>
                  <a:pt x="134874" y="25526"/>
                </a:lnTo>
                <a:lnTo>
                  <a:pt x="134874" y="50672"/>
                </a:lnTo>
                <a:lnTo>
                  <a:pt x="173227" y="50672"/>
                </a:lnTo>
                <a:lnTo>
                  <a:pt x="198374" y="38100"/>
                </a:lnTo>
                <a:lnTo>
                  <a:pt x="1732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107680" y="3665221"/>
            <a:ext cx="358140" cy="23545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149082" y="3725672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73880" y="25400"/>
                </a:moveTo>
                <a:lnTo>
                  <a:pt x="135000" y="25400"/>
                </a:lnTo>
                <a:lnTo>
                  <a:pt x="135127" y="50545"/>
                </a:lnTo>
                <a:lnTo>
                  <a:pt x="122469" y="50641"/>
                </a:lnTo>
                <a:lnTo>
                  <a:pt x="122682" y="76200"/>
                </a:lnTo>
                <a:lnTo>
                  <a:pt x="198500" y="37464"/>
                </a:lnTo>
                <a:lnTo>
                  <a:pt x="173880" y="25400"/>
                </a:lnTo>
                <a:close/>
              </a:path>
              <a:path w="198754" h="76200">
                <a:moveTo>
                  <a:pt x="122259" y="25507"/>
                </a:moveTo>
                <a:lnTo>
                  <a:pt x="0" y="26542"/>
                </a:lnTo>
                <a:lnTo>
                  <a:pt x="253" y="51561"/>
                </a:lnTo>
                <a:lnTo>
                  <a:pt x="122469" y="50641"/>
                </a:lnTo>
                <a:lnTo>
                  <a:pt x="122259" y="25507"/>
                </a:lnTo>
                <a:close/>
              </a:path>
              <a:path w="198754" h="76200">
                <a:moveTo>
                  <a:pt x="135000" y="25400"/>
                </a:moveTo>
                <a:lnTo>
                  <a:pt x="122259" y="25507"/>
                </a:lnTo>
                <a:lnTo>
                  <a:pt x="122469" y="50641"/>
                </a:lnTo>
                <a:lnTo>
                  <a:pt x="135127" y="50545"/>
                </a:lnTo>
                <a:lnTo>
                  <a:pt x="135000" y="25400"/>
                </a:lnTo>
                <a:close/>
              </a:path>
              <a:path w="198754" h="76200">
                <a:moveTo>
                  <a:pt x="122047" y="0"/>
                </a:moveTo>
                <a:lnTo>
                  <a:pt x="122259" y="25507"/>
                </a:lnTo>
                <a:lnTo>
                  <a:pt x="173880" y="25400"/>
                </a:lnTo>
                <a:lnTo>
                  <a:pt x="12204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013448" y="3278886"/>
            <a:ext cx="355853" cy="23545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054977" y="3338702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71703" y="50673"/>
                </a:lnTo>
                <a:lnTo>
                  <a:pt x="133350" y="50673"/>
                </a:lnTo>
                <a:lnTo>
                  <a:pt x="133350" y="25527"/>
                </a:lnTo>
                <a:lnTo>
                  <a:pt x="171703" y="25527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120650" y="50673"/>
                </a:lnTo>
                <a:lnTo>
                  <a:pt x="120650" y="25527"/>
                </a:lnTo>
                <a:close/>
              </a:path>
              <a:path w="196850" h="76200">
                <a:moveTo>
                  <a:pt x="171703" y="25527"/>
                </a:moveTo>
                <a:lnTo>
                  <a:pt x="133350" y="25527"/>
                </a:lnTo>
                <a:lnTo>
                  <a:pt x="133350" y="50673"/>
                </a:lnTo>
                <a:lnTo>
                  <a:pt x="171703" y="50673"/>
                </a:lnTo>
                <a:lnTo>
                  <a:pt x="196850" y="38100"/>
                </a:lnTo>
                <a:lnTo>
                  <a:pt x="171703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10055" y="2750821"/>
            <a:ext cx="358140" cy="2354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51586" y="2810636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5" h="76200">
                <a:moveTo>
                  <a:pt x="122174" y="0"/>
                </a:moveTo>
                <a:lnTo>
                  <a:pt x="122301" y="76200"/>
                </a:lnTo>
                <a:lnTo>
                  <a:pt x="173354" y="50673"/>
                </a:lnTo>
                <a:lnTo>
                  <a:pt x="135001" y="50673"/>
                </a:lnTo>
                <a:lnTo>
                  <a:pt x="135001" y="25526"/>
                </a:lnTo>
                <a:lnTo>
                  <a:pt x="173313" y="25526"/>
                </a:lnTo>
                <a:lnTo>
                  <a:pt x="122174" y="0"/>
                </a:lnTo>
                <a:close/>
              </a:path>
              <a:path w="198755" h="76200">
                <a:moveTo>
                  <a:pt x="122216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122258" y="50673"/>
                </a:lnTo>
                <a:lnTo>
                  <a:pt x="122216" y="25526"/>
                </a:lnTo>
                <a:close/>
              </a:path>
              <a:path w="198755" h="76200">
                <a:moveTo>
                  <a:pt x="173313" y="25526"/>
                </a:moveTo>
                <a:lnTo>
                  <a:pt x="135001" y="25526"/>
                </a:lnTo>
                <a:lnTo>
                  <a:pt x="135001" y="50673"/>
                </a:lnTo>
                <a:lnTo>
                  <a:pt x="173354" y="50673"/>
                </a:lnTo>
                <a:lnTo>
                  <a:pt x="198501" y="38100"/>
                </a:lnTo>
                <a:lnTo>
                  <a:pt x="17331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232153" y="4090417"/>
            <a:ext cx="358140" cy="23545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273684" y="4150233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5" h="76200">
                <a:moveTo>
                  <a:pt x="122173" y="0"/>
                </a:moveTo>
                <a:lnTo>
                  <a:pt x="122300" y="76200"/>
                </a:lnTo>
                <a:lnTo>
                  <a:pt x="173354" y="50673"/>
                </a:lnTo>
                <a:lnTo>
                  <a:pt x="135000" y="50673"/>
                </a:lnTo>
                <a:lnTo>
                  <a:pt x="135000" y="25527"/>
                </a:lnTo>
                <a:lnTo>
                  <a:pt x="173313" y="25527"/>
                </a:lnTo>
                <a:lnTo>
                  <a:pt x="122173" y="0"/>
                </a:lnTo>
                <a:close/>
              </a:path>
              <a:path w="198755" h="76200">
                <a:moveTo>
                  <a:pt x="122216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122258" y="50673"/>
                </a:lnTo>
                <a:lnTo>
                  <a:pt x="122216" y="25527"/>
                </a:lnTo>
                <a:close/>
              </a:path>
              <a:path w="198755" h="76200">
                <a:moveTo>
                  <a:pt x="173313" y="25527"/>
                </a:moveTo>
                <a:lnTo>
                  <a:pt x="135000" y="25527"/>
                </a:lnTo>
                <a:lnTo>
                  <a:pt x="135000" y="50673"/>
                </a:lnTo>
                <a:lnTo>
                  <a:pt x="173354" y="50673"/>
                </a:lnTo>
                <a:lnTo>
                  <a:pt x="198500" y="38100"/>
                </a:lnTo>
                <a:lnTo>
                  <a:pt x="173313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Combiner</a:t>
            </a:r>
          </a:p>
        </p:txBody>
      </p:sp>
      <p:sp>
        <p:nvSpPr>
          <p:cNvPr id="134" name="object 134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4"/>
              </a:rPr>
              <a:t>ww</a:t>
            </a:r>
            <a:r>
              <a:rPr spc="-45" dirty="0">
                <a:hlinkClick r:id="rId44"/>
              </a:rPr>
              <a:t>w</a:t>
            </a:r>
            <a:r>
              <a:rPr spc="-10" dirty="0">
                <a:hlinkClick r:id="rId44"/>
              </a:rPr>
              <a:t>.edur</a:t>
            </a:r>
            <a:r>
              <a:rPr spc="-5" dirty="0">
                <a:hlinkClick r:id="rId44"/>
              </a:rPr>
              <a:t>eka</a:t>
            </a:r>
            <a:r>
              <a:rPr dirty="0">
                <a:hlinkClick r:id="rId44"/>
              </a:rPr>
              <a:t>.</a:t>
            </a:r>
            <a:r>
              <a:rPr spc="-10" dirty="0">
                <a:hlinkClick r:id="rId44"/>
              </a:rPr>
              <a:t>in/hadoop</a:t>
            </a:r>
          </a:p>
        </p:txBody>
      </p:sp>
      <p:sp>
        <p:nvSpPr>
          <p:cNvPr id="133" name="object 13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122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238431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8082" y="2152650"/>
            <a:ext cx="1138428" cy="63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08760" y="2165603"/>
            <a:ext cx="956310" cy="690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3227" y="2177797"/>
            <a:ext cx="1034796" cy="52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88845" y="2307480"/>
            <a:ext cx="54356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18082" y="3211829"/>
            <a:ext cx="1138428" cy="630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08760" y="3224023"/>
            <a:ext cx="956310" cy="6903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3227" y="3236976"/>
            <a:ext cx="1034796" cy="527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88846" y="3366871"/>
            <a:ext cx="5429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18082" y="4421124"/>
            <a:ext cx="1138428" cy="6309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8760" y="4434078"/>
            <a:ext cx="956310" cy="690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3227" y="4446270"/>
            <a:ext cx="1034796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688846" y="4576673"/>
            <a:ext cx="54292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021323" y="2152650"/>
            <a:ext cx="1616964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08954" y="2165603"/>
            <a:ext cx="1441703" cy="6903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6471" y="2177797"/>
            <a:ext cx="1513331" cy="527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1323" y="3211829"/>
            <a:ext cx="1616964" cy="6309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08954" y="3224023"/>
            <a:ext cx="1441703" cy="6903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46471" y="3236976"/>
            <a:ext cx="1513331" cy="5273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89295" y="2307481"/>
            <a:ext cx="1029335" cy="1438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educer</a:t>
            </a:r>
            <a:endParaRPr sz="2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2750">
              <a:latin typeface="Times New Roman"/>
              <a:cs typeface="Times New Roman"/>
            </a:endParaRPr>
          </a:p>
          <a:p>
            <a:pPr marL="12700"/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educer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021323" y="4421124"/>
            <a:ext cx="1616964" cy="63093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08954" y="4434078"/>
            <a:ext cx="1441703" cy="6903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46471" y="4446270"/>
            <a:ext cx="1513331" cy="5273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289295" y="4576673"/>
            <a:ext cx="10280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4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5" dirty="0">
                <a:solidFill>
                  <a:srgbClr val="FFFFFF"/>
                </a:solidFill>
                <a:latin typeface="Tahoma"/>
                <a:cs typeface="Tahoma"/>
              </a:rPr>
              <a:t>educer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57828" y="2236470"/>
            <a:ext cx="2182368" cy="2567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98976" y="2301240"/>
            <a:ext cx="2012950" cy="86995"/>
          </a:xfrm>
          <a:custGeom>
            <a:avLst/>
            <a:gdLst/>
            <a:ahLst/>
            <a:cxnLst/>
            <a:rect l="l" t="t" r="r" b="b"/>
            <a:pathLst>
              <a:path w="2012950" h="86994">
                <a:moveTo>
                  <a:pt x="1926082" y="0"/>
                </a:moveTo>
                <a:lnTo>
                  <a:pt x="1926082" y="86868"/>
                </a:lnTo>
                <a:lnTo>
                  <a:pt x="1983994" y="57912"/>
                </a:lnTo>
                <a:lnTo>
                  <a:pt x="1940560" y="57912"/>
                </a:lnTo>
                <a:lnTo>
                  <a:pt x="1940560" y="28956"/>
                </a:lnTo>
                <a:lnTo>
                  <a:pt x="1983994" y="28956"/>
                </a:lnTo>
                <a:lnTo>
                  <a:pt x="1926082" y="0"/>
                </a:lnTo>
                <a:close/>
              </a:path>
              <a:path w="2012950" h="86994">
                <a:moveTo>
                  <a:pt x="1926082" y="28956"/>
                </a:moveTo>
                <a:lnTo>
                  <a:pt x="0" y="28956"/>
                </a:lnTo>
                <a:lnTo>
                  <a:pt x="0" y="57912"/>
                </a:lnTo>
                <a:lnTo>
                  <a:pt x="1926082" y="57912"/>
                </a:lnTo>
                <a:lnTo>
                  <a:pt x="1926082" y="28956"/>
                </a:lnTo>
                <a:close/>
              </a:path>
              <a:path w="2012950" h="86994">
                <a:moveTo>
                  <a:pt x="1983994" y="28956"/>
                </a:moveTo>
                <a:lnTo>
                  <a:pt x="1940560" y="28956"/>
                </a:lnTo>
                <a:lnTo>
                  <a:pt x="1940560" y="57912"/>
                </a:lnTo>
                <a:lnTo>
                  <a:pt x="1983994" y="57912"/>
                </a:lnTo>
                <a:lnTo>
                  <a:pt x="2012950" y="43434"/>
                </a:lnTo>
                <a:lnTo>
                  <a:pt x="1983994" y="2895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951988" y="2364487"/>
            <a:ext cx="3139440" cy="12443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93009" y="2385823"/>
            <a:ext cx="2981325" cy="1095375"/>
          </a:xfrm>
          <a:custGeom>
            <a:avLst/>
            <a:gdLst/>
            <a:ahLst/>
            <a:cxnLst/>
            <a:rect l="l" t="t" r="r" b="b"/>
            <a:pathLst>
              <a:path w="2981325" h="1095375">
                <a:moveTo>
                  <a:pt x="2904908" y="1070972"/>
                </a:moveTo>
                <a:lnTo>
                  <a:pt x="2896235" y="1094994"/>
                </a:lnTo>
                <a:lnTo>
                  <a:pt x="2980817" y="1084960"/>
                </a:lnTo>
                <a:lnTo>
                  <a:pt x="2971641" y="1075308"/>
                </a:lnTo>
                <a:lnTo>
                  <a:pt x="2916936" y="1075308"/>
                </a:lnTo>
                <a:lnTo>
                  <a:pt x="2904908" y="1070972"/>
                </a:lnTo>
                <a:close/>
              </a:path>
              <a:path w="2981325" h="1095375">
                <a:moveTo>
                  <a:pt x="2913475" y="1047244"/>
                </a:moveTo>
                <a:lnTo>
                  <a:pt x="2904908" y="1070972"/>
                </a:lnTo>
                <a:lnTo>
                  <a:pt x="2916936" y="1075308"/>
                </a:lnTo>
                <a:lnTo>
                  <a:pt x="2925445" y="1051559"/>
                </a:lnTo>
                <a:lnTo>
                  <a:pt x="2913475" y="1047244"/>
                </a:lnTo>
                <a:close/>
              </a:path>
              <a:path w="2981325" h="1095375">
                <a:moveTo>
                  <a:pt x="2922143" y="1023238"/>
                </a:moveTo>
                <a:lnTo>
                  <a:pt x="2913475" y="1047244"/>
                </a:lnTo>
                <a:lnTo>
                  <a:pt x="2925445" y="1051559"/>
                </a:lnTo>
                <a:lnTo>
                  <a:pt x="2916936" y="1075308"/>
                </a:lnTo>
                <a:lnTo>
                  <a:pt x="2971641" y="1075308"/>
                </a:lnTo>
                <a:lnTo>
                  <a:pt x="2922143" y="1023238"/>
                </a:lnTo>
                <a:close/>
              </a:path>
              <a:path w="2981325" h="1095375">
                <a:moveTo>
                  <a:pt x="8636" y="0"/>
                </a:moveTo>
                <a:lnTo>
                  <a:pt x="0" y="23622"/>
                </a:lnTo>
                <a:lnTo>
                  <a:pt x="2904908" y="1070972"/>
                </a:lnTo>
                <a:lnTo>
                  <a:pt x="2913475" y="1047244"/>
                </a:lnTo>
                <a:lnTo>
                  <a:pt x="863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48177" y="2366772"/>
            <a:ext cx="3143250" cy="24643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89707" y="2387728"/>
            <a:ext cx="2984500" cy="2305685"/>
          </a:xfrm>
          <a:custGeom>
            <a:avLst/>
            <a:gdLst/>
            <a:ahLst/>
            <a:cxnLst/>
            <a:rect l="l" t="t" r="r" b="b"/>
            <a:pathLst>
              <a:path w="2984500" h="2305685">
                <a:moveTo>
                  <a:pt x="2916157" y="2268851"/>
                </a:moveTo>
                <a:lnTo>
                  <a:pt x="2900553" y="2289048"/>
                </a:lnTo>
                <a:lnTo>
                  <a:pt x="2984119" y="2305431"/>
                </a:lnTo>
                <a:lnTo>
                  <a:pt x="2970229" y="2276602"/>
                </a:lnTo>
                <a:lnTo>
                  <a:pt x="2926207" y="2276602"/>
                </a:lnTo>
                <a:lnTo>
                  <a:pt x="2916157" y="2268851"/>
                </a:lnTo>
                <a:close/>
              </a:path>
              <a:path w="2984500" h="2305685">
                <a:moveTo>
                  <a:pt x="2931548" y="2248931"/>
                </a:moveTo>
                <a:lnTo>
                  <a:pt x="2916157" y="2268851"/>
                </a:lnTo>
                <a:lnTo>
                  <a:pt x="2926207" y="2276602"/>
                </a:lnTo>
                <a:lnTo>
                  <a:pt x="2941573" y="2256663"/>
                </a:lnTo>
                <a:lnTo>
                  <a:pt x="2931548" y="2248931"/>
                </a:lnTo>
                <a:close/>
              </a:path>
              <a:path w="2984500" h="2305685">
                <a:moveTo>
                  <a:pt x="2947162" y="2228723"/>
                </a:moveTo>
                <a:lnTo>
                  <a:pt x="2931548" y="2248931"/>
                </a:lnTo>
                <a:lnTo>
                  <a:pt x="2941573" y="2256663"/>
                </a:lnTo>
                <a:lnTo>
                  <a:pt x="2926207" y="2276602"/>
                </a:lnTo>
                <a:lnTo>
                  <a:pt x="2970229" y="2276602"/>
                </a:lnTo>
                <a:lnTo>
                  <a:pt x="2947162" y="2228723"/>
                </a:lnTo>
                <a:close/>
              </a:path>
              <a:path w="2984500" h="2305685">
                <a:moveTo>
                  <a:pt x="15240" y="0"/>
                </a:moveTo>
                <a:lnTo>
                  <a:pt x="0" y="19812"/>
                </a:lnTo>
                <a:lnTo>
                  <a:pt x="2916157" y="2268851"/>
                </a:lnTo>
                <a:lnTo>
                  <a:pt x="2931548" y="2248931"/>
                </a:lnTo>
                <a:lnTo>
                  <a:pt x="1524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78579" y="2335530"/>
            <a:ext cx="2296668" cy="123367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19347" y="2441066"/>
            <a:ext cx="2127885" cy="1064260"/>
          </a:xfrm>
          <a:custGeom>
            <a:avLst/>
            <a:gdLst/>
            <a:ahLst/>
            <a:cxnLst/>
            <a:rect l="l" t="t" r="r" b="b"/>
            <a:pathLst>
              <a:path w="2127885" h="1064260">
                <a:moveTo>
                  <a:pt x="2043118" y="26005"/>
                </a:moveTo>
                <a:lnTo>
                  <a:pt x="0" y="1038352"/>
                </a:lnTo>
                <a:lnTo>
                  <a:pt x="12953" y="1064260"/>
                </a:lnTo>
                <a:lnTo>
                  <a:pt x="2055962" y="51904"/>
                </a:lnTo>
                <a:lnTo>
                  <a:pt x="2043118" y="26005"/>
                </a:lnTo>
                <a:close/>
              </a:path>
              <a:path w="2127885" h="1064260">
                <a:moveTo>
                  <a:pt x="2112884" y="19558"/>
                </a:moveTo>
                <a:lnTo>
                  <a:pt x="2056129" y="19558"/>
                </a:lnTo>
                <a:lnTo>
                  <a:pt x="2068956" y="45466"/>
                </a:lnTo>
                <a:lnTo>
                  <a:pt x="2055962" y="51904"/>
                </a:lnTo>
                <a:lnTo>
                  <a:pt x="2068829" y="77850"/>
                </a:lnTo>
                <a:lnTo>
                  <a:pt x="2112884" y="19558"/>
                </a:lnTo>
                <a:close/>
              </a:path>
              <a:path w="2127885" h="1064260">
                <a:moveTo>
                  <a:pt x="2056129" y="19558"/>
                </a:moveTo>
                <a:lnTo>
                  <a:pt x="2043118" y="26005"/>
                </a:lnTo>
                <a:lnTo>
                  <a:pt x="2055962" y="51904"/>
                </a:lnTo>
                <a:lnTo>
                  <a:pt x="2068956" y="45466"/>
                </a:lnTo>
                <a:lnTo>
                  <a:pt x="2056129" y="19558"/>
                </a:lnTo>
                <a:close/>
              </a:path>
              <a:path w="2127885" h="1064260">
                <a:moveTo>
                  <a:pt x="2030222" y="0"/>
                </a:moveTo>
                <a:lnTo>
                  <a:pt x="2043118" y="26005"/>
                </a:lnTo>
                <a:lnTo>
                  <a:pt x="2056129" y="19558"/>
                </a:lnTo>
                <a:lnTo>
                  <a:pt x="2112884" y="19558"/>
                </a:lnTo>
                <a:lnTo>
                  <a:pt x="2127377" y="381"/>
                </a:lnTo>
                <a:lnTo>
                  <a:pt x="203022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18203" y="3437382"/>
            <a:ext cx="2183892" cy="2575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59226" y="3500248"/>
            <a:ext cx="2014855" cy="86995"/>
          </a:xfrm>
          <a:custGeom>
            <a:avLst/>
            <a:gdLst/>
            <a:ahLst/>
            <a:cxnLst/>
            <a:rect l="l" t="t" r="r" b="b"/>
            <a:pathLst>
              <a:path w="2014854" h="86994">
                <a:moveTo>
                  <a:pt x="1986115" y="28955"/>
                </a:moveTo>
                <a:lnTo>
                  <a:pt x="1942211" y="28955"/>
                </a:lnTo>
                <a:lnTo>
                  <a:pt x="1942338" y="57911"/>
                </a:lnTo>
                <a:lnTo>
                  <a:pt x="1927860" y="57980"/>
                </a:lnTo>
                <a:lnTo>
                  <a:pt x="1927987" y="86867"/>
                </a:lnTo>
                <a:lnTo>
                  <a:pt x="2014601" y="43052"/>
                </a:lnTo>
                <a:lnTo>
                  <a:pt x="1986115" y="28955"/>
                </a:lnTo>
                <a:close/>
              </a:path>
              <a:path w="2014854" h="86994">
                <a:moveTo>
                  <a:pt x="1927733" y="29024"/>
                </a:moveTo>
                <a:lnTo>
                  <a:pt x="0" y="38100"/>
                </a:lnTo>
                <a:lnTo>
                  <a:pt x="253" y="67055"/>
                </a:lnTo>
                <a:lnTo>
                  <a:pt x="1927860" y="57980"/>
                </a:lnTo>
                <a:lnTo>
                  <a:pt x="1927733" y="29024"/>
                </a:lnTo>
                <a:close/>
              </a:path>
              <a:path w="2014854" h="86994">
                <a:moveTo>
                  <a:pt x="1942211" y="28955"/>
                </a:moveTo>
                <a:lnTo>
                  <a:pt x="1927733" y="29024"/>
                </a:lnTo>
                <a:lnTo>
                  <a:pt x="1927860" y="57980"/>
                </a:lnTo>
                <a:lnTo>
                  <a:pt x="1942338" y="57911"/>
                </a:lnTo>
                <a:lnTo>
                  <a:pt x="1942211" y="28955"/>
                </a:lnTo>
                <a:close/>
              </a:path>
              <a:path w="2014854" h="86994">
                <a:moveTo>
                  <a:pt x="1927605" y="0"/>
                </a:moveTo>
                <a:lnTo>
                  <a:pt x="1927733" y="29024"/>
                </a:lnTo>
                <a:lnTo>
                  <a:pt x="1986115" y="28955"/>
                </a:lnTo>
                <a:lnTo>
                  <a:pt x="192760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77055" y="3435096"/>
            <a:ext cx="2225040" cy="150571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17950" y="3453384"/>
            <a:ext cx="2056130" cy="1336675"/>
          </a:xfrm>
          <a:custGeom>
            <a:avLst/>
            <a:gdLst/>
            <a:ahLst/>
            <a:cxnLst/>
            <a:rect l="l" t="t" r="r" b="b"/>
            <a:pathLst>
              <a:path w="2056129" h="1336675">
                <a:moveTo>
                  <a:pt x="1974907" y="1301182"/>
                </a:moveTo>
                <a:lnTo>
                  <a:pt x="1959228" y="1325473"/>
                </a:lnTo>
                <a:lnTo>
                  <a:pt x="2055749" y="1336167"/>
                </a:lnTo>
                <a:lnTo>
                  <a:pt x="2039728" y="1309027"/>
                </a:lnTo>
                <a:lnTo>
                  <a:pt x="1987041" y="1309027"/>
                </a:lnTo>
                <a:lnTo>
                  <a:pt x="1974907" y="1301182"/>
                </a:lnTo>
                <a:close/>
              </a:path>
              <a:path w="2056129" h="1336675">
                <a:moveTo>
                  <a:pt x="1990620" y="1276838"/>
                </a:moveTo>
                <a:lnTo>
                  <a:pt x="1974907" y="1301182"/>
                </a:lnTo>
                <a:lnTo>
                  <a:pt x="1987041" y="1309027"/>
                </a:lnTo>
                <a:lnTo>
                  <a:pt x="2002789" y="1284706"/>
                </a:lnTo>
                <a:lnTo>
                  <a:pt x="1990620" y="1276838"/>
                </a:lnTo>
                <a:close/>
              </a:path>
              <a:path w="2056129" h="1336675">
                <a:moveTo>
                  <a:pt x="2006346" y="1252474"/>
                </a:moveTo>
                <a:lnTo>
                  <a:pt x="1990620" y="1276838"/>
                </a:lnTo>
                <a:lnTo>
                  <a:pt x="2002789" y="1284706"/>
                </a:lnTo>
                <a:lnTo>
                  <a:pt x="1987041" y="1309027"/>
                </a:lnTo>
                <a:lnTo>
                  <a:pt x="2039728" y="1309027"/>
                </a:lnTo>
                <a:lnTo>
                  <a:pt x="2006346" y="1252474"/>
                </a:lnTo>
                <a:close/>
              </a:path>
              <a:path w="2056129" h="1336675">
                <a:moveTo>
                  <a:pt x="15748" y="0"/>
                </a:moveTo>
                <a:lnTo>
                  <a:pt x="0" y="24384"/>
                </a:lnTo>
                <a:lnTo>
                  <a:pt x="1974907" y="1301182"/>
                </a:lnTo>
                <a:lnTo>
                  <a:pt x="1990620" y="1276838"/>
                </a:lnTo>
                <a:lnTo>
                  <a:pt x="1574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76294" y="2513839"/>
            <a:ext cx="2248662" cy="208940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917697" y="2611754"/>
            <a:ext cx="2089785" cy="1930400"/>
          </a:xfrm>
          <a:custGeom>
            <a:avLst/>
            <a:gdLst/>
            <a:ahLst/>
            <a:cxnLst/>
            <a:rect l="l" t="t" r="r" b="b"/>
            <a:pathLst>
              <a:path w="2089785" h="1930400">
                <a:moveTo>
                  <a:pt x="2025201" y="42401"/>
                </a:moveTo>
                <a:lnTo>
                  <a:pt x="0" y="1911604"/>
                </a:lnTo>
                <a:lnTo>
                  <a:pt x="17017" y="1930146"/>
                </a:lnTo>
                <a:lnTo>
                  <a:pt x="2042270" y="60896"/>
                </a:lnTo>
                <a:lnTo>
                  <a:pt x="2025201" y="42401"/>
                </a:lnTo>
                <a:close/>
              </a:path>
              <a:path w="2089785" h="1930400">
                <a:moveTo>
                  <a:pt x="2076888" y="33782"/>
                </a:moveTo>
                <a:lnTo>
                  <a:pt x="2034539" y="33782"/>
                </a:lnTo>
                <a:lnTo>
                  <a:pt x="2051557" y="52324"/>
                </a:lnTo>
                <a:lnTo>
                  <a:pt x="2042270" y="60896"/>
                </a:lnTo>
                <a:lnTo>
                  <a:pt x="2059558" y="79629"/>
                </a:lnTo>
                <a:lnTo>
                  <a:pt x="2076888" y="33782"/>
                </a:lnTo>
                <a:close/>
              </a:path>
              <a:path w="2089785" h="1930400">
                <a:moveTo>
                  <a:pt x="2034539" y="33782"/>
                </a:moveTo>
                <a:lnTo>
                  <a:pt x="2025201" y="42401"/>
                </a:lnTo>
                <a:lnTo>
                  <a:pt x="2042270" y="60896"/>
                </a:lnTo>
                <a:lnTo>
                  <a:pt x="2051557" y="52324"/>
                </a:lnTo>
                <a:lnTo>
                  <a:pt x="2034539" y="33782"/>
                </a:lnTo>
                <a:close/>
              </a:path>
              <a:path w="2089785" h="1930400">
                <a:moveTo>
                  <a:pt x="2089657" y="0"/>
                </a:moveTo>
                <a:lnTo>
                  <a:pt x="2007869" y="23622"/>
                </a:lnTo>
                <a:lnTo>
                  <a:pt x="2025201" y="42401"/>
                </a:lnTo>
                <a:lnTo>
                  <a:pt x="2034539" y="33782"/>
                </a:lnTo>
                <a:lnTo>
                  <a:pt x="2076888" y="33782"/>
                </a:lnTo>
                <a:lnTo>
                  <a:pt x="208965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79342" y="3525011"/>
            <a:ext cx="2218943" cy="124968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20364" y="3622929"/>
            <a:ext cx="2060575" cy="1090930"/>
          </a:xfrm>
          <a:custGeom>
            <a:avLst/>
            <a:gdLst/>
            <a:ahLst/>
            <a:cxnLst/>
            <a:rect l="l" t="t" r="r" b="b"/>
            <a:pathLst>
              <a:path w="2060575" h="1090929">
                <a:moveTo>
                  <a:pt x="1986701" y="24333"/>
                </a:moveTo>
                <a:lnTo>
                  <a:pt x="0" y="1068323"/>
                </a:lnTo>
                <a:lnTo>
                  <a:pt x="11684" y="1090676"/>
                </a:lnTo>
                <a:lnTo>
                  <a:pt x="1998380" y="46561"/>
                </a:lnTo>
                <a:lnTo>
                  <a:pt x="1986701" y="24333"/>
                </a:lnTo>
                <a:close/>
              </a:path>
              <a:path w="2060575" h="1090929">
                <a:moveTo>
                  <a:pt x="2046821" y="18414"/>
                </a:moveTo>
                <a:lnTo>
                  <a:pt x="1997964" y="18414"/>
                </a:lnTo>
                <a:lnTo>
                  <a:pt x="2009648" y="40639"/>
                </a:lnTo>
                <a:lnTo>
                  <a:pt x="1998380" y="46561"/>
                </a:lnTo>
                <a:lnTo>
                  <a:pt x="2010283" y="69214"/>
                </a:lnTo>
                <a:lnTo>
                  <a:pt x="2046821" y="18414"/>
                </a:lnTo>
                <a:close/>
              </a:path>
              <a:path w="2060575" h="1090929">
                <a:moveTo>
                  <a:pt x="1997964" y="18414"/>
                </a:moveTo>
                <a:lnTo>
                  <a:pt x="1986701" y="24333"/>
                </a:lnTo>
                <a:lnTo>
                  <a:pt x="1998380" y="46561"/>
                </a:lnTo>
                <a:lnTo>
                  <a:pt x="2009648" y="40639"/>
                </a:lnTo>
                <a:lnTo>
                  <a:pt x="1997964" y="18414"/>
                </a:lnTo>
                <a:close/>
              </a:path>
              <a:path w="2060575" h="1090929">
                <a:moveTo>
                  <a:pt x="2060066" y="0"/>
                </a:moveTo>
                <a:lnTo>
                  <a:pt x="1974850" y="1777"/>
                </a:lnTo>
                <a:lnTo>
                  <a:pt x="1986701" y="24333"/>
                </a:lnTo>
                <a:lnTo>
                  <a:pt x="1997964" y="18414"/>
                </a:lnTo>
                <a:lnTo>
                  <a:pt x="2046821" y="18414"/>
                </a:lnTo>
                <a:lnTo>
                  <a:pt x="206006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18203" y="4729734"/>
            <a:ext cx="2207514" cy="2362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59734" y="4789563"/>
            <a:ext cx="2047875" cy="76200"/>
          </a:xfrm>
          <a:custGeom>
            <a:avLst/>
            <a:gdLst/>
            <a:ahLst/>
            <a:cxnLst/>
            <a:rect l="l" t="t" r="r" b="b"/>
            <a:pathLst>
              <a:path w="2047875" h="76200">
                <a:moveTo>
                  <a:pt x="1971633" y="50671"/>
                </a:moveTo>
                <a:lnTo>
                  <a:pt x="1971547" y="76200"/>
                </a:lnTo>
                <a:lnTo>
                  <a:pt x="2022936" y="50711"/>
                </a:lnTo>
                <a:lnTo>
                  <a:pt x="1984375" y="50711"/>
                </a:lnTo>
                <a:lnTo>
                  <a:pt x="1971633" y="50671"/>
                </a:lnTo>
                <a:close/>
              </a:path>
              <a:path w="2047875" h="76200">
                <a:moveTo>
                  <a:pt x="1971716" y="25525"/>
                </a:moveTo>
                <a:lnTo>
                  <a:pt x="1971633" y="50671"/>
                </a:lnTo>
                <a:lnTo>
                  <a:pt x="1984375" y="50711"/>
                </a:lnTo>
                <a:lnTo>
                  <a:pt x="1984375" y="25565"/>
                </a:lnTo>
                <a:lnTo>
                  <a:pt x="1971716" y="25525"/>
                </a:lnTo>
                <a:close/>
              </a:path>
              <a:path w="2047875" h="76200">
                <a:moveTo>
                  <a:pt x="1971802" y="0"/>
                </a:moveTo>
                <a:lnTo>
                  <a:pt x="1971716" y="25525"/>
                </a:lnTo>
                <a:lnTo>
                  <a:pt x="1984375" y="25565"/>
                </a:lnTo>
                <a:lnTo>
                  <a:pt x="1984375" y="50711"/>
                </a:lnTo>
                <a:lnTo>
                  <a:pt x="2022936" y="50711"/>
                </a:lnTo>
                <a:lnTo>
                  <a:pt x="2047875" y="38341"/>
                </a:lnTo>
                <a:lnTo>
                  <a:pt x="1971802" y="0"/>
                </a:lnTo>
                <a:close/>
              </a:path>
              <a:path w="2047875" h="76200">
                <a:moveTo>
                  <a:pt x="0" y="19418"/>
                </a:moveTo>
                <a:lnTo>
                  <a:pt x="0" y="44564"/>
                </a:lnTo>
                <a:lnTo>
                  <a:pt x="1971633" y="50671"/>
                </a:lnTo>
                <a:lnTo>
                  <a:pt x="1971716" y="25525"/>
                </a:lnTo>
                <a:lnTo>
                  <a:pt x="0" y="1941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800350" y="2031491"/>
            <a:ext cx="1313688" cy="7863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21686" y="2269998"/>
            <a:ext cx="1099565" cy="4556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46451" y="2057780"/>
            <a:ext cx="1221486" cy="6943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46451" y="2176145"/>
            <a:ext cx="1051560" cy="575945"/>
          </a:xfrm>
          <a:custGeom>
            <a:avLst/>
            <a:gdLst/>
            <a:ahLst/>
            <a:cxnLst/>
            <a:rect l="l" t="t" r="r" b="b"/>
            <a:pathLst>
              <a:path w="1051560" h="575944">
                <a:moveTo>
                  <a:pt x="0" y="0"/>
                </a:moveTo>
                <a:lnTo>
                  <a:pt x="1051560" y="0"/>
                </a:lnTo>
                <a:lnTo>
                  <a:pt x="1051560" y="462152"/>
                </a:lnTo>
                <a:lnTo>
                  <a:pt x="976504" y="463430"/>
                </a:lnTo>
                <a:lnTo>
                  <a:pt x="908547" y="467042"/>
                </a:lnTo>
                <a:lnTo>
                  <a:pt x="846900" y="472654"/>
                </a:lnTo>
                <a:lnTo>
                  <a:pt x="790773" y="479932"/>
                </a:lnTo>
                <a:lnTo>
                  <a:pt x="739378" y="488545"/>
                </a:lnTo>
                <a:lnTo>
                  <a:pt x="691926" y="498157"/>
                </a:lnTo>
                <a:lnTo>
                  <a:pt x="647629" y="508436"/>
                </a:lnTo>
                <a:lnTo>
                  <a:pt x="605698" y="519048"/>
                </a:lnTo>
                <a:lnTo>
                  <a:pt x="565344" y="529661"/>
                </a:lnTo>
                <a:lnTo>
                  <a:pt x="525779" y="539940"/>
                </a:lnTo>
                <a:lnTo>
                  <a:pt x="486215" y="549552"/>
                </a:lnTo>
                <a:lnTo>
                  <a:pt x="445861" y="558164"/>
                </a:lnTo>
                <a:lnTo>
                  <a:pt x="403930" y="565443"/>
                </a:lnTo>
                <a:lnTo>
                  <a:pt x="359633" y="571055"/>
                </a:lnTo>
                <a:lnTo>
                  <a:pt x="312181" y="574667"/>
                </a:lnTo>
                <a:lnTo>
                  <a:pt x="260786" y="575944"/>
                </a:lnTo>
                <a:lnTo>
                  <a:pt x="204659" y="574555"/>
                </a:lnTo>
                <a:lnTo>
                  <a:pt x="143012" y="570166"/>
                </a:lnTo>
                <a:lnTo>
                  <a:pt x="75055" y="562443"/>
                </a:lnTo>
                <a:lnTo>
                  <a:pt x="0" y="55105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33065" y="2116200"/>
            <a:ext cx="1044575" cy="468630"/>
          </a:xfrm>
          <a:custGeom>
            <a:avLst/>
            <a:gdLst/>
            <a:ahLst/>
            <a:cxnLst/>
            <a:rect l="l" t="t" r="r" b="b"/>
            <a:pathLst>
              <a:path w="1044575" h="468630">
                <a:moveTo>
                  <a:pt x="0" y="59944"/>
                </a:moveTo>
                <a:lnTo>
                  <a:pt x="0" y="0"/>
                </a:lnTo>
                <a:lnTo>
                  <a:pt x="1044448" y="0"/>
                </a:lnTo>
                <a:lnTo>
                  <a:pt x="1044448" y="465074"/>
                </a:lnTo>
                <a:lnTo>
                  <a:pt x="1025574" y="465290"/>
                </a:lnTo>
                <a:lnTo>
                  <a:pt x="1007671" y="465838"/>
                </a:lnTo>
                <a:lnTo>
                  <a:pt x="991708" y="466560"/>
                </a:lnTo>
                <a:lnTo>
                  <a:pt x="978654" y="467304"/>
                </a:lnTo>
                <a:lnTo>
                  <a:pt x="969480" y="467912"/>
                </a:lnTo>
                <a:lnTo>
                  <a:pt x="965156" y="468232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4473" y="2057780"/>
            <a:ext cx="1053465" cy="466090"/>
          </a:xfrm>
          <a:custGeom>
            <a:avLst/>
            <a:gdLst/>
            <a:ahLst/>
            <a:cxnLst/>
            <a:rect l="l" t="t" r="r" b="b"/>
            <a:pathLst>
              <a:path w="1053464" h="466089">
                <a:moveTo>
                  <a:pt x="0" y="58420"/>
                </a:moveTo>
                <a:lnTo>
                  <a:pt x="0" y="0"/>
                </a:lnTo>
                <a:lnTo>
                  <a:pt x="1053464" y="0"/>
                </a:lnTo>
                <a:lnTo>
                  <a:pt x="1053464" y="463550"/>
                </a:lnTo>
                <a:lnTo>
                  <a:pt x="1034546" y="463679"/>
                </a:lnTo>
                <a:lnTo>
                  <a:pt x="1016379" y="464013"/>
                </a:lnTo>
                <a:lnTo>
                  <a:pt x="999713" y="464473"/>
                </a:lnTo>
                <a:lnTo>
                  <a:pt x="985300" y="464978"/>
                </a:lnTo>
                <a:lnTo>
                  <a:pt x="973889" y="465447"/>
                </a:lnTo>
                <a:lnTo>
                  <a:pt x="966233" y="465802"/>
                </a:lnTo>
                <a:lnTo>
                  <a:pt x="963080" y="465960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957322" y="2361593"/>
            <a:ext cx="8293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artitioner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800350" y="3083814"/>
            <a:ext cx="1313688" cy="7863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21686" y="3322321"/>
            <a:ext cx="1099565" cy="4556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46451" y="3110102"/>
            <a:ext cx="1221486" cy="69430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46451" y="3228468"/>
            <a:ext cx="1051560" cy="575945"/>
          </a:xfrm>
          <a:custGeom>
            <a:avLst/>
            <a:gdLst/>
            <a:ahLst/>
            <a:cxnLst/>
            <a:rect l="l" t="t" r="r" b="b"/>
            <a:pathLst>
              <a:path w="1051560" h="575944">
                <a:moveTo>
                  <a:pt x="0" y="0"/>
                </a:moveTo>
                <a:lnTo>
                  <a:pt x="1051560" y="0"/>
                </a:lnTo>
                <a:lnTo>
                  <a:pt x="1051560" y="462152"/>
                </a:lnTo>
                <a:lnTo>
                  <a:pt x="976504" y="463430"/>
                </a:lnTo>
                <a:lnTo>
                  <a:pt x="908547" y="467042"/>
                </a:lnTo>
                <a:lnTo>
                  <a:pt x="846900" y="472654"/>
                </a:lnTo>
                <a:lnTo>
                  <a:pt x="790773" y="479932"/>
                </a:lnTo>
                <a:lnTo>
                  <a:pt x="739378" y="488545"/>
                </a:lnTo>
                <a:lnTo>
                  <a:pt x="691926" y="498157"/>
                </a:lnTo>
                <a:lnTo>
                  <a:pt x="647629" y="508436"/>
                </a:lnTo>
                <a:lnTo>
                  <a:pt x="605698" y="519048"/>
                </a:lnTo>
                <a:lnTo>
                  <a:pt x="565344" y="529661"/>
                </a:lnTo>
                <a:lnTo>
                  <a:pt x="525779" y="539940"/>
                </a:lnTo>
                <a:lnTo>
                  <a:pt x="486215" y="549552"/>
                </a:lnTo>
                <a:lnTo>
                  <a:pt x="445861" y="558165"/>
                </a:lnTo>
                <a:lnTo>
                  <a:pt x="403930" y="565443"/>
                </a:lnTo>
                <a:lnTo>
                  <a:pt x="359633" y="571055"/>
                </a:lnTo>
                <a:lnTo>
                  <a:pt x="312181" y="574667"/>
                </a:lnTo>
                <a:lnTo>
                  <a:pt x="260786" y="575944"/>
                </a:lnTo>
                <a:lnTo>
                  <a:pt x="204659" y="574555"/>
                </a:lnTo>
                <a:lnTo>
                  <a:pt x="143012" y="570166"/>
                </a:lnTo>
                <a:lnTo>
                  <a:pt x="75055" y="562443"/>
                </a:lnTo>
                <a:lnTo>
                  <a:pt x="0" y="551052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33065" y="3168523"/>
            <a:ext cx="1044575" cy="468630"/>
          </a:xfrm>
          <a:custGeom>
            <a:avLst/>
            <a:gdLst/>
            <a:ahLst/>
            <a:cxnLst/>
            <a:rect l="l" t="t" r="r" b="b"/>
            <a:pathLst>
              <a:path w="1044575" h="468630">
                <a:moveTo>
                  <a:pt x="0" y="59943"/>
                </a:moveTo>
                <a:lnTo>
                  <a:pt x="0" y="0"/>
                </a:lnTo>
                <a:lnTo>
                  <a:pt x="1044448" y="0"/>
                </a:lnTo>
                <a:lnTo>
                  <a:pt x="1044448" y="465074"/>
                </a:lnTo>
                <a:lnTo>
                  <a:pt x="1025574" y="465290"/>
                </a:lnTo>
                <a:lnTo>
                  <a:pt x="1007671" y="465838"/>
                </a:lnTo>
                <a:lnTo>
                  <a:pt x="991708" y="466560"/>
                </a:lnTo>
                <a:lnTo>
                  <a:pt x="978654" y="467304"/>
                </a:lnTo>
                <a:lnTo>
                  <a:pt x="969480" y="467912"/>
                </a:lnTo>
                <a:lnTo>
                  <a:pt x="965156" y="468232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14473" y="3110102"/>
            <a:ext cx="1053465" cy="466090"/>
          </a:xfrm>
          <a:custGeom>
            <a:avLst/>
            <a:gdLst/>
            <a:ahLst/>
            <a:cxnLst/>
            <a:rect l="l" t="t" r="r" b="b"/>
            <a:pathLst>
              <a:path w="1053464" h="466089">
                <a:moveTo>
                  <a:pt x="0" y="58420"/>
                </a:moveTo>
                <a:lnTo>
                  <a:pt x="0" y="0"/>
                </a:lnTo>
                <a:lnTo>
                  <a:pt x="1053464" y="0"/>
                </a:lnTo>
                <a:lnTo>
                  <a:pt x="1053464" y="463550"/>
                </a:lnTo>
                <a:lnTo>
                  <a:pt x="1034546" y="463679"/>
                </a:lnTo>
                <a:lnTo>
                  <a:pt x="1016379" y="464013"/>
                </a:lnTo>
                <a:lnTo>
                  <a:pt x="999713" y="464473"/>
                </a:lnTo>
                <a:lnTo>
                  <a:pt x="985300" y="464978"/>
                </a:lnTo>
                <a:lnTo>
                  <a:pt x="973889" y="465447"/>
                </a:lnTo>
                <a:lnTo>
                  <a:pt x="966233" y="465802"/>
                </a:lnTo>
                <a:lnTo>
                  <a:pt x="963080" y="465960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57322" y="3414169"/>
            <a:ext cx="8293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artitioner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753106" y="4360164"/>
            <a:ext cx="1312925" cy="786384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74442" y="4598670"/>
            <a:ext cx="1099566" cy="45567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99208" y="4386453"/>
            <a:ext cx="1220723" cy="69424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99208" y="4504817"/>
            <a:ext cx="1050925" cy="575945"/>
          </a:xfrm>
          <a:custGeom>
            <a:avLst/>
            <a:gdLst/>
            <a:ahLst/>
            <a:cxnLst/>
            <a:rect l="l" t="t" r="r" b="b"/>
            <a:pathLst>
              <a:path w="1050925" h="575945">
                <a:moveTo>
                  <a:pt x="0" y="0"/>
                </a:moveTo>
                <a:lnTo>
                  <a:pt x="1050925" y="0"/>
                </a:lnTo>
                <a:lnTo>
                  <a:pt x="1050925" y="462102"/>
                </a:lnTo>
                <a:lnTo>
                  <a:pt x="975924" y="463380"/>
                </a:lnTo>
                <a:lnTo>
                  <a:pt x="908016" y="466991"/>
                </a:lnTo>
                <a:lnTo>
                  <a:pt x="846413" y="472602"/>
                </a:lnTo>
                <a:lnTo>
                  <a:pt x="790326" y="479880"/>
                </a:lnTo>
                <a:lnTo>
                  <a:pt x="738967" y="488492"/>
                </a:lnTo>
                <a:lnTo>
                  <a:pt x="691548" y="498103"/>
                </a:lnTo>
                <a:lnTo>
                  <a:pt x="647281" y="508382"/>
                </a:lnTo>
                <a:lnTo>
                  <a:pt x="605378" y="518993"/>
                </a:lnTo>
                <a:lnTo>
                  <a:pt x="565050" y="529605"/>
                </a:lnTo>
                <a:lnTo>
                  <a:pt x="525510" y="539883"/>
                </a:lnTo>
                <a:lnTo>
                  <a:pt x="485968" y="549494"/>
                </a:lnTo>
                <a:lnTo>
                  <a:pt x="445637" y="558105"/>
                </a:lnTo>
                <a:lnTo>
                  <a:pt x="403729" y="565383"/>
                </a:lnTo>
                <a:lnTo>
                  <a:pt x="359456" y="570994"/>
                </a:lnTo>
                <a:lnTo>
                  <a:pt x="312029" y="574605"/>
                </a:lnTo>
                <a:lnTo>
                  <a:pt x="260659" y="575882"/>
                </a:lnTo>
                <a:lnTo>
                  <a:pt x="204560" y="574493"/>
                </a:lnTo>
                <a:lnTo>
                  <a:pt x="142942" y="570103"/>
                </a:lnTo>
                <a:lnTo>
                  <a:pt x="75018" y="562379"/>
                </a:lnTo>
                <a:lnTo>
                  <a:pt x="0" y="550989"/>
                </a:lnTo>
                <a:lnTo>
                  <a:pt x="0" y="0"/>
                </a:lnTo>
                <a:close/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85820" y="4444872"/>
            <a:ext cx="1043940" cy="468630"/>
          </a:xfrm>
          <a:custGeom>
            <a:avLst/>
            <a:gdLst/>
            <a:ahLst/>
            <a:cxnLst/>
            <a:rect l="l" t="t" r="r" b="b"/>
            <a:pathLst>
              <a:path w="1043939" h="468629">
                <a:moveTo>
                  <a:pt x="0" y="59943"/>
                </a:moveTo>
                <a:lnTo>
                  <a:pt x="0" y="0"/>
                </a:lnTo>
                <a:lnTo>
                  <a:pt x="1043686" y="0"/>
                </a:lnTo>
                <a:lnTo>
                  <a:pt x="1043686" y="465035"/>
                </a:lnTo>
                <a:lnTo>
                  <a:pt x="1024835" y="465256"/>
                </a:lnTo>
                <a:lnTo>
                  <a:pt x="1006942" y="465811"/>
                </a:lnTo>
                <a:lnTo>
                  <a:pt x="990985" y="466544"/>
                </a:lnTo>
                <a:lnTo>
                  <a:pt x="977942" y="467297"/>
                </a:lnTo>
                <a:lnTo>
                  <a:pt x="968790" y="467912"/>
                </a:lnTo>
                <a:lnTo>
                  <a:pt x="964506" y="468233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967227" y="4386453"/>
            <a:ext cx="1052830" cy="466090"/>
          </a:xfrm>
          <a:custGeom>
            <a:avLst/>
            <a:gdLst/>
            <a:ahLst/>
            <a:cxnLst/>
            <a:rect l="l" t="t" r="r" b="b"/>
            <a:pathLst>
              <a:path w="1052829" h="466089">
                <a:moveTo>
                  <a:pt x="0" y="58420"/>
                </a:moveTo>
                <a:lnTo>
                  <a:pt x="0" y="0"/>
                </a:lnTo>
                <a:lnTo>
                  <a:pt x="1052702" y="0"/>
                </a:lnTo>
                <a:lnTo>
                  <a:pt x="1052702" y="463550"/>
                </a:lnTo>
                <a:lnTo>
                  <a:pt x="1033784" y="463679"/>
                </a:lnTo>
                <a:lnTo>
                  <a:pt x="1015617" y="464013"/>
                </a:lnTo>
                <a:lnTo>
                  <a:pt x="998951" y="464473"/>
                </a:lnTo>
                <a:lnTo>
                  <a:pt x="984538" y="464978"/>
                </a:lnTo>
                <a:lnTo>
                  <a:pt x="973127" y="465447"/>
                </a:lnTo>
                <a:lnTo>
                  <a:pt x="965471" y="465802"/>
                </a:lnTo>
                <a:lnTo>
                  <a:pt x="962318" y="465960"/>
                </a:lnTo>
              </a:path>
            </a:pathLst>
          </a:custGeom>
          <a:ln w="9906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909570" y="4690772"/>
            <a:ext cx="8293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artitioner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70" dirty="0">
                <a:latin typeface="Calibri"/>
                <a:cs typeface="Calibri"/>
              </a:rPr>
              <a:t>P</a:t>
            </a:r>
            <a:r>
              <a:rPr spc="-10" dirty="0">
                <a:latin typeface="Calibri"/>
                <a:cs typeface="Calibri"/>
              </a:rPr>
              <a:t>artitioner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15" dirty="0"/>
              <a:t>–</a:t>
            </a:r>
            <a:r>
              <a:rPr dirty="0"/>
              <a:t> 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edi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ect</a:t>
            </a:r>
            <a:r>
              <a:rPr spc="-20" dirty="0">
                <a:latin typeface="Calibri"/>
                <a:cs typeface="Calibri"/>
              </a:rPr>
              <a:t>in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Out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20" dirty="0">
                <a:latin typeface="Calibri"/>
                <a:cs typeface="Calibri"/>
              </a:rPr>
              <a:t>u</a:t>
            </a:r>
            <a:r>
              <a:rPr spc="-1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f</a:t>
            </a:r>
            <a:r>
              <a:rPr spc="-5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o</a:t>
            </a:r>
            <a:r>
              <a:rPr spc="-25" dirty="0">
                <a:latin typeface="Calibri"/>
                <a:cs typeface="Calibri"/>
              </a:rPr>
              <a:t>m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Map</a:t>
            </a:r>
            <a:r>
              <a:rPr spc="-1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er</a:t>
            </a:r>
          </a:p>
        </p:txBody>
      </p:sp>
      <p:sp>
        <p:nvSpPr>
          <p:cNvPr id="66" name="object 66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0"/>
              </a:rPr>
              <a:t>ww</a:t>
            </a:r>
            <a:r>
              <a:rPr spc="-45" dirty="0">
                <a:hlinkClick r:id="rId30"/>
              </a:rPr>
              <a:t>w</a:t>
            </a:r>
            <a:r>
              <a:rPr spc="-10" dirty="0">
                <a:hlinkClick r:id="rId30"/>
              </a:rPr>
              <a:t>.edur</a:t>
            </a:r>
            <a:r>
              <a:rPr spc="-5" dirty="0">
                <a:hlinkClick r:id="rId30"/>
              </a:rPr>
              <a:t>eka</a:t>
            </a:r>
            <a:r>
              <a:rPr dirty="0">
                <a:hlinkClick r:id="rId30"/>
              </a:rPr>
              <a:t>.</a:t>
            </a:r>
            <a:r>
              <a:rPr spc="-10" dirty="0">
                <a:hlinkClick r:id="rId30"/>
              </a:rPr>
              <a:t>in/hadoop</a:t>
            </a:r>
          </a:p>
        </p:txBody>
      </p:sp>
      <p:sp>
        <p:nvSpPr>
          <p:cNvPr id="65" name="object 65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123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642710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27927" y="1963675"/>
            <a:ext cx="1900427" cy="889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03769" y="1979675"/>
            <a:ext cx="1395222" cy="8999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53071" y="1988820"/>
            <a:ext cx="1796796" cy="7856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00035" y="2057131"/>
            <a:ext cx="110490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User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Int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erface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search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top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 rated</a:t>
            </a:r>
            <a:r>
              <a:rPr sz="11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links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per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category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34961" y="2664714"/>
            <a:ext cx="800100" cy="8237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76109" y="2852802"/>
            <a:ext cx="548640" cy="572135"/>
          </a:xfrm>
          <a:custGeom>
            <a:avLst/>
            <a:gdLst/>
            <a:ahLst/>
            <a:cxnLst/>
            <a:rect l="l" t="t" r="r" b="b"/>
            <a:pathLst>
              <a:path w="548640" h="572135">
                <a:moveTo>
                  <a:pt x="495940" y="54330"/>
                </a:moveTo>
                <a:lnTo>
                  <a:pt x="460602" y="64031"/>
                </a:lnTo>
                <a:lnTo>
                  <a:pt x="0" y="545465"/>
                </a:lnTo>
                <a:lnTo>
                  <a:pt x="27432" y="571881"/>
                </a:lnTo>
                <a:lnTo>
                  <a:pt x="487070" y="91459"/>
                </a:lnTo>
                <a:lnTo>
                  <a:pt x="495940" y="54330"/>
                </a:lnTo>
                <a:close/>
              </a:path>
              <a:path w="548640" h="572135">
                <a:moveTo>
                  <a:pt x="544722" y="14224"/>
                </a:moveTo>
                <a:lnTo>
                  <a:pt x="508254" y="14224"/>
                </a:lnTo>
                <a:lnTo>
                  <a:pt x="535813" y="40512"/>
                </a:lnTo>
                <a:lnTo>
                  <a:pt x="487070" y="91459"/>
                </a:lnTo>
                <a:lnTo>
                  <a:pt x="472694" y="151637"/>
                </a:lnTo>
                <a:lnTo>
                  <a:pt x="473883" y="164036"/>
                </a:lnTo>
                <a:lnTo>
                  <a:pt x="482403" y="172964"/>
                </a:lnTo>
                <a:lnTo>
                  <a:pt x="496680" y="173524"/>
                </a:lnTo>
                <a:lnTo>
                  <a:pt x="506306" y="167475"/>
                </a:lnTo>
                <a:lnTo>
                  <a:pt x="509650" y="160528"/>
                </a:lnTo>
                <a:lnTo>
                  <a:pt x="544722" y="14224"/>
                </a:lnTo>
                <a:close/>
              </a:path>
              <a:path w="548640" h="572135">
                <a:moveTo>
                  <a:pt x="517440" y="22987"/>
                </a:moveTo>
                <a:lnTo>
                  <a:pt x="503428" y="22987"/>
                </a:lnTo>
                <a:lnTo>
                  <a:pt x="527304" y="45719"/>
                </a:lnTo>
                <a:lnTo>
                  <a:pt x="495940" y="54330"/>
                </a:lnTo>
                <a:lnTo>
                  <a:pt x="487070" y="91459"/>
                </a:lnTo>
                <a:lnTo>
                  <a:pt x="535813" y="40512"/>
                </a:lnTo>
                <a:lnTo>
                  <a:pt x="517440" y="22987"/>
                </a:lnTo>
                <a:close/>
              </a:path>
              <a:path w="548640" h="572135">
                <a:moveTo>
                  <a:pt x="548132" y="0"/>
                </a:moveTo>
                <a:lnTo>
                  <a:pt x="389509" y="45593"/>
                </a:lnTo>
                <a:lnTo>
                  <a:pt x="379388" y="52753"/>
                </a:lnTo>
                <a:lnTo>
                  <a:pt x="375810" y="64391"/>
                </a:lnTo>
                <a:lnTo>
                  <a:pt x="382395" y="77321"/>
                </a:lnTo>
                <a:lnTo>
                  <a:pt x="392542" y="82714"/>
                </a:lnTo>
                <a:lnTo>
                  <a:pt x="460602" y="64031"/>
                </a:lnTo>
                <a:lnTo>
                  <a:pt x="508254" y="14224"/>
                </a:lnTo>
                <a:lnTo>
                  <a:pt x="544722" y="14224"/>
                </a:lnTo>
                <a:lnTo>
                  <a:pt x="548132" y="0"/>
                </a:lnTo>
                <a:close/>
              </a:path>
              <a:path w="548640" h="572135">
                <a:moveTo>
                  <a:pt x="508254" y="14224"/>
                </a:moveTo>
                <a:lnTo>
                  <a:pt x="460602" y="64031"/>
                </a:lnTo>
                <a:lnTo>
                  <a:pt x="495940" y="54330"/>
                </a:lnTo>
                <a:lnTo>
                  <a:pt x="503428" y="22987"/>
                </a:lnTo>
                <a:lnTo>
                  <a:pt x="517440" y="22987"/>
                </a:lnTo>
                <a:lnTo>
                  <a:pt x="508254" y="14224"/>
                </a:lnTo>
                <a:close/>
              </a:path>
              <a:path w="548640" h="572135">
                <a:moveTo>
                  <a:pt x="503428" y="22987"/>
                </a:moveTo>
                <a:lnTo>
                  <a:pt x="495940" y="54330"/>
                </a:lnTo>
                <a:lnTo>
                  <a:pt x="527304" y="45719"/>
                </a:lnTo>
                <a:lnTo>
                  <a:pt x="503428" y="2298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9421" y="3064764"/>
            <a:ext cx="1219962" cy="11833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3732" y="3259074"/>
            <a:ext cx="633222" cy="5966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71795" y="3083814"/>
            <a:ext cx="1451609" cy="1034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66103" y="3278123"/>
            <a:ext cx="864870" cy="4480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602735" y="3083814"/>
            <a:ext cx="1067562" cy="1264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797046" y="3278123"/>
            <a:ext cx="480822" cy="67818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57272" y="3422904"/>
            <a:ext cx="1143762" cy="10043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751583" y="3617215"/>
            <a:ext cx="557021" cy="417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13426" y="2946654"/>
            <a:ext cx="1015746" cy="10256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07735" y="3140964"/>
            <a:ext cx="429006" cy="43891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350" y="4195572"/>
            <a:ext cx="1675638" cy="75209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9498" y="4220717"/>
            <a:ext cx="1572003" cy="6484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856232" y="4423409"/>
            <a:ext cx="681990" cy="68122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65782" y="3846576"/>
            <a:ext cx="896874" cy="66141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106802" y="4034790"/>
            <a:ext cx="645160" cy="409575"/>
          </a:xfrm>
          <a:custGeom>
            <a:avLst/>
            <a:gdLst/>
            <a:ahLst/>
            <a:cxnLst/>
            <a:rect l="l" t="t" r="r" b="b"/>
            <a:pathLst>
              <a:path w="645160" h="409575">
                <a:moveTo>
                  <a:pt x="580613" y="39652"/>
                </a:moveTo>
                <a:lnTo>
                  <a:pt x="543153" y="40558"/>
                </a:lnTo>
                <a:lnTo>
                  <a:pt x="0" y="376682"/>
                </a:lnTo>
                <a:lnTo>
                  <a:pt x="20066" y="409067"/>
                </a:lnTo>
                <a:lnTo>
                  <a:pt x="562770" y="73221"/>
                </a:lnTo>
                <a:lnTo>
                  <a:pt x="580613" y="39652"/>
                </a:lnTo>
                <a:close/>
              </a:path>
              <a:path w="645160" h="409575">
                <a:moveTo>
                  <a:pt x="642947" y="3683"/>
                </a:moveTo>
                <a:lnTo>
                  <a:pt x="602742" y="3683"/>
                </a:lnTo>
                <a:lnTo>
                  <a:pt x="622808" y="36068"/>
                </a:lnTo>
                <a:lnTo>
                  <a:pt x="562770" y="73221"/>
                </a:lnTo>
                <a:lnTo>
                  <a:pt x="533781" y="127762"/>
                </a:lnTo>
                <a:lnTo>
                  <a:pt x="531766" y="139575"/>
                </a:lnTo>
                <a:lnTo>
                  <a:pt x="537030" y="150087"/>
                </a:lnTo>
                <a:lnTo>
                  <a:pt x="550311" y="154767"/>
                </a:lnTo>
                <a:lnTo>
                  <a:pt x="560919" y="152535"/>
                </a:lnTo>
                <a:lnTo>
                  <a:pt x="567436" y="145669"/>
                </a:lnTo>
                <a:lnTo>
                  <a:pt x="642947" y="3683"/>
                </a:lnTo>
                <a:close/>
              </a:path>
              <a:path w="645160" h="409575">
                <a:moveTo>
                  <a:pt x="607227" y="10922"/>
                </a:moveTo>
                <a:lnTo>
                  <a:pt x="595884" y="10922"/>
                </a:lnTo>
                <a:lnTo>
                  <a:pt x="613283" y="38862"/>
                </a:lnTo>
                <a:lnTo>
                  <a:pt x="580613" y="39652"/>
                </a:lnTo>
                <a:lnTo>
                  <a:pt x="562770" y="73221"/>
                </a:lnTo>
                <a:lnTo>
                  <a:pt x="622808" y="36068"/>
                </a:lnTo>
                <a:lnTo>
                  <a:pt x="607227" y="10922"/>
                </a:lnTo>
                <a:close/>
              </a:path>
              <a:path w="645160" h="409575">
                <a:moveTo>
                  <a:pt x="644906" y="0"/>
                </a:moveTo>
                <a:lnTo>
                  <a:pt x="479933" y="4318"/>
                </a:lnTo>
                <a:lnTo>
                  <a:pt x="467333" y="9518"/>
                </a:lnTo>
                <a:lnTo>
                  <a:pt x="461459" y="21700"/>
                </a:lnTo>
                <a:lnTo>
                  <a:pt x="466121" y="35515"/>
                </a:lnTo>
                <a:lnTo>
                  <a:pt x="477286" y="42151"/>
                </a:lnTo>
                <a:lnTo>
                  <a:pt x="543153" y="40558"/>
                </a:lnTo>
                <a:lnTo>
                  <a:pt x="602742" y="3683"/>
                </a:lnTo>
                <a:lnTo>
                  <a:pt x="642947" y="3683"/>
                </a:lnTo>
                <a:lnTo>
                  <a:pt x="644906" y="0"/>
                </a:lnTo>
                <a:close/>
              </a:path>
              <a:path w="645160" h="409575">
                <a:moveTo>
                  <a:pt x="602742" y="3683"/>
                </a:moveTo>
                <a:lnTo>
                  <a:pt x="543153" y="40558"/>
                </a:lnTo>
                <a:lnTo>
                  <a:pt x="580613" y="39652"/>
                </a:lnTo>
                <a:lnTo>
                  <a:pt x="595884" y="10922"/>
                </a:lnTo>
                <a:lnTo>
                  <a:pt x="607227" y="10922"/>
                </a:lnTo>
                <a:lnTo>
                  <a:pt x="602742" y="3683"/>
                </a:lnTo>
                <a:close/>
              </a:path>
              <a:path w="645160" h="409575">
                <a:moveTo>
                  <a:pt x="595884" y="10922"/>
                </a:moveTo>
                <a:lnTo>
                  <a:pt x="580613" y="39652"/>
                </a:lnTo>
                <a:lnTo>
                  <a:pt x="613283" y="38862"/>
                </a:lnTo>
                <a:lnTo>
                  <a:pt x="595884" y="10922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67455" y="3462527"/>
            <a:ext cx="694944" cy="4221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08604" y="3565187"/>
            <a:ext cx="442595" cy="171450"/>
          </a:xfrm>
          <a:custGeom>
            <a:avLst/>
            <a:gdLst/>
            <a:ahLst/>
            <a:cxnLst/>
            <a:rect l="l" t="t" r="r" b="b"/>
            <a:pathLst>
              <a:path w="442595" h="171450">
                <a:moveTo>
                  <a:pt x="367506" y="85896"/>
                </a:moveTo>
                <a:lnTo>
                  <a:pt x="274315" y="142554"/>
                </a:lnTo>
                <a:lnTo>
                  <a:pt x="272499" y="153234"/>
                </a:lnTo>
                <a:lnTo>
                  <a:pt x="277666" y="166299"/>
                </a:lnTo>
                <a:lnTo>
                  <a:pt x="288388" y="171151"/>
                </a:lnTo>
                <a:lnTo>
                  <a:pt x="300100" y="168740"/>
                </a:lnTo>
                <a:lnTo>
                  <a:pt x="409962" y="104605"/>
                </a:lnTo>
                <a:lnTo>
                  <a:pt x="404875" y="104605"/>
                </a:lnTo>
                <a:lnTo>
                  <a:pt x="404875" y="102065"/>
                </a:lnTo>
                <a:lnTo>
                  <a:pt x="395224" y="102065"/>
                </a:lnTo>
                <a:lnTo>
                  <a:pt x="367506" y="85896"/>
                </a:lnTo>
                <a:close/>
              </a:path>
              <a:path w="442595" h="171450">
                <a:moveTo>
                  <a:pt x="334264" y="66505"/>
                </a:moveTo>
                <a:lnTo>
                  <a:pt x="0" y="66505"/>
                </a:lnTo>
                <a:lnTo>
                  <a:pt x="0" y="104605"/>
                </a:lnTo>
                <a:lnTo>
                  <a:pt x="336734" y="104605"/>
                </a:lnTo>
                <a:lnTo>
                  <a:pt x="367506" y="85896"/>
                </a:lnTo>
                <a:lnTo>
                  <a:pt x="334264" y="66505"/>
                </a:lnTo>
                <a:close/>
              </a:path>
              <a:path w="442595" h="171450">
                <a:moveTo>
                  <a:pt x="409962" y="66505"/>
                </a:moveTo>
                <a:lnTo>
                  <a:pt x="404875" y="66505"/>
                </a:lnTo>
                <a:lnTo>
                  <a:pt x="404875" y="104605"/>
                </a:lnTo>
                <a:lnTo>
                  <a:pt x="409962" y="104605"/>
                </a:lnTo>
                <a:lnTo>
                  <a:pt x="442595" y="85555"/>
                </a:lnTo>
                <a:lnTo>
                  <a:pt x="409962" y="66505"/>
                </a:lnTo>
                <a:close/>
              </a:path>
              <a:path w="442595" h="171450">
                <a:moveTo>
                  <a:pt x="395224" y="69045"/>
                </a:moveTo>
                <a:lnTo>
                  <a:pt x="367506" y="85896"/>
                </a:lnTo>
                <a:lnTo>
                  <a:pt x="395224" y="102065"/>
                </a:lnTo>
                <a:lnTo>
                  <a:pt x="395224" y="69045"/>
                </a:lnTo>
                <a:close/>
              </a:path>
              <a:path w="442595" h="171450">
                <a:moveTo>
                  <a:pt x="404875" y="69045"/>
                </a:moveTo>
                <a:lnTo>
                  <a:pt x="395224" y="69045"/>
                </a:lnTo>
                <a:lnTo>
                  <a:pt x="395224" y="102065"/>
                </a:lnTo>
                <a:lnTo>
                  <a:pt x="404875" y="102065"/>
                </a:lnTo>
                <a:lnTo>
                  <a:pt x="404875" y="69045"/>
                </a:lnTo>
                <a:close/>
              </a:path>
              <a:path w="442595" h="171450">
                <a:moveTo>
                  <a:pt x="291466" y="0"/>
                </a:moveTo>
                <a:lnTo>
                  <a:pt x="281028" y="3563"/>
                </a:lnTo>
                <a:lnTo>
                  <a:pt x="271906" y="14753"/>
                </a:lnTo>
                <a:lnTo>
                  <a:pt x="273039" y="26420"/>
                </a:lnTo>
                <a:lnTo>
                  <a:pt x="280924" y="35390"/>
                </a:lnTo>
                <a:lnTo>
                  <a:pt x="367506" y="85896"/>
                </a:lnTo>
                <a:lnTo>
                  <a:pt x="395224" y="69045"/>
                </a:lnTo>
                <a:lnTo>
                  <a:pt x="404875" y="69045"/>
                </a:lnTo>
                <a:lnTo>
                  <a:pt x="404875" y="66505"/>
                </a:lnTo>
                <a:lnTo>
                  <a:pt x="409962" y="66505"/>
                </a:lnTo>
                <a:lnTo>
                  <a:pt x="300100" y="2370"/>
                </a:lnTo>
                <a:lnTo>
                  <a:pt x="2914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92346" y="3429000"/>
            <a:ext cx="694944" cy="4221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33495" y="3531659"/>
            <a:ext cx="442595" cy="171450"/>
          </a:xfrm>
          <a:custGeom>
            <a:avLst/>
            <a:gdLst/>
            <a:ahLst/>
            <a:cxnLst/>
            <a:rect l="l" t="t" r="r" b="b"/>
            <a:pathLst>
              <a:path w="442595" h="171450">
                <a:moveTo>
                  <a:pt x="367506" y="85896"/>
                </a:moveTo>
                <a:lnTo>
                  <a:pt x="274315" y="142554"/>
                </a:lnTo>
                <a:lnTo>
                  <a:pt x="272499" y="153234"/>
                </a:lnTo>
                <a:lnTo>
                  <a:pt x="277666" y="166299"/>
                </a:lnTo>
                <a:lnTo>
                  <a:pt x="288388" y="171151"/>
                </a:lnTo>
                <a:lnTo>
                  <a:pt x="300100" y="168740"/>
                </a:lnTo>
                <a:lnTo>
                  <a:pt x="409962" y="104605"/>
                </a:lnTo>
                <a:lnTo>
                  <a:pt x="404875" y="104605"/>
                </a:lnTo>
                <a:lnTo>
                  <a:pt x="404875" y="102065"/>
                </a:lnTo>
                <a:lnTo>
                  <a:pt x="395223" y="102065"/>
                </a:lnTo>
                <a:lnTo>
                  <a:pt x="367506" y="85896"/>
                </a:lnTo>
                <a:close/>
              </a:path>
              <a:path w="442595" h="171450">
                <a:moveTo>
                  <a:pt x="334263" y="66505"/>
                </a:moveTo>
                <a:lnTo>
                  <a:pt x="0" y="66505"/>
                </a:lnTo>
                <a:lnTo>
                  <a:pt x="0" y="104605"/>
                </a:lnTo>
                <a:lnTo>
                  <a:pt x="336734" y="104605"/>
                </a:lnTo>
                <a:lnTo>
                  <a:pt x="367506" y="85896"/>
                </a:lnTo>
                <a:lnTo>
                  <a:pt x="334263" y="66505"/>
                </a:lnTo>
                <a:close/>
              </a:path>
              <a:path w="442595" h="171450">
                <a:moveTo>
                  <a:pt x="409962" y="66505"/>
                </a:moveTo>
                <a:lnTo>
                  <a:pt x="404875" y="66505"/>
                </a:lnTo>
                <a:lnTo>
                  <a:pt x="404875" y="104605"/>
                </a:lnTo>
                <a:lnTo>
                  <a:pt x="409962" y="104605"/>
                </a:lnTo>
                <a:lnTo>
                  <a:pt x="442594" y="85555"/>
                </a:lnTo>
                <a:lnTo>
                  <a:pt x="409962" y="66505"/>
                </a:lnTo>
                <a:close/>
              </a:path>
              <a:path w="442595" h="171450">
                <a:moveTo>
                  <a:pt x="395223" y="69045"/>
                </a:moveTo>
                <a:lnTo>
                  <a:pt x="367506" y="85896"/>
                </a:lnTo>
                <a:lnTo>
                  <a:pt x="395223" y="102065"/>
                </a:lnTo>
                <a:lnTo>
                  <a:pt x="395223" y="69045"/>
                </a:lnTo>
                <a:close/>
              </a:path>
              <a:path w="442595" h="171450">
                <a:moveTo>
                  <a:pt x="404875" y="69045"/>
                </a:moveTo>
                <a:lnTo>
                  <a:pt x="395223" y="69045"/>
                </a:lnTo>
                <a:lnTo>
                  <a:pt x="395223" y="102065"/>
                </a:lnTo>
                <a:lnTo>
                  <a:pt x="404875" y="102065"/>
                </a:lnTo>
                <a:lnTo>
                  <a:pt x="404875" y="69045"/>
                </a:lnTo>
                <a:close/>
              </a:path>
              <a:path w="442595" h="171450">
                <a:moveTo>
                  <a:pt x="291466" y="0"/>
                </a:moveTo>
                <a:lnTo>
                  <a:pt x="281028" y="3563"/>
                </a:lnTo>
                <a:lnTo>
                  <a:pt x="271906" y="14753"/>
                </a:lnTo>
                <a:lnTo>
                  <a:pt x="273039" y="26420"/>
                </a:lnTo>
                <a:lnTo>
                  <a:pt x="280923" y="35390"/>
                </a:lnTo>
                <a:lnTo>
                  <a:pt x="367506" y="85896"/>
                </a:lnTo>
                <a:lnTo>
                  <a:pt x="395223" y="69045"/>
                </a:lnTo>
                <a:lnTo>
                  <a:pt x="404875" y="69045"/>
                </a:lnTo>
                <a:lnTo>
                  <a:pt x="404875" y="66505"/>
                </a:lnTo>
                <a:lnTo>
                  <a:pt x="409962" y="66505"/>
                </a:lnTo>
                <a:lnTo>
                  <a:pt x="300100" y="2370"/>
                </a:lnTo>
                <a:lnTo>
                  <a:pt x="29146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66003" y="3412998"/>
            <a:ext cx="991362" cy="4221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06772" y="3518608"/>
            <a:ext cx="739775" cy="171450"/>
          </a:xfrm>
          <a:custGeom>
            <a:avLst/>
            <a:gdLst/>
            <a:ahLst/>
            <a:cxnLst/>
            <a:rect l="l" t="t" r="r" b="b"/>
            <a:pathLst>
              <a:path w="739775" h="171450">
                <a:moveTo>
                  <a:pt x="706885" y="64315"/>
                </a:moveTo>
                <a:lnTo>
                  <a:pt x="701548" y="64315"/>
                </a:lnTo>
                <a:lnTo>
                  <a:pt x="702309" y="102415"/>
                </a:lnTo>
                <a:lnTo>
                  <a:pt x="631805" y="103781"/>
                </a:lnTo>
                <a:lnTo>
                  <a:pt x="578992" y="135943"/>
                </a:lnTo>
                <a:lnTo>
                  <a:pt x="571233" y="145053"/>
                </a:lnTo>
                <a:lnTo>
                  <a:pt x="570411" y="156744"/>
                </a:lnTo>
                <a:lnTo>
                  <a:pt x="579663" y="167722"/>
                </a:lnTo>
                <a:lnTo>
                  <a:pt x="590135" y="171051"/>
                </a:lnTo>
                <a:lnTo>
                  <a:pt x="598804" y="168455"/>
                </a:lnTo>
                <a:lnTo>
                  <a:pt x="739648" y="82603"/>
                </a:lnTo>
                <a:lnTo>
                  <a:pt x="706885" y="64315"/>
                </a:lnTo>
                <a:close/>
              </a:path>
              <a:path w="739775" h="171450">
                <a:moveTo>
                  <a:pt x="631172" y="65678"/>
                </a:moveTo>
                <a:lnTo>
                  <a:pt x="0" y="77904"/>
                </a:lnTo>
                <a:lnTo>
                  <a:pt x="762" y="116004"/>
                </a:lnTo>
                <a:lnTo>
                  <a:pt x="631805" y="103781"/>
                </a:lnTo>
                <a:lnTo>
                  <a:pt x="664146" y="84085"/>
                </a:lnTo>
                <a:lnTo>
                  <a:pt x="631172" y="65678"/>
                </a:lnTo>
                <a:close/>
              </a:path>
              <a:path w="739775" h="171450">
                <a:moveTo>
                  <a:pt x="664146" y="84085"/>
                </a:moveTo>
                <a:lnTo>
                  <a:pt x="631805" y="103781"/>
                </a:lnTo>
                <a:lnTo>
                  <a:pt x="702309" y="102415"/>
                </a:lnTo>
                <a:lnTo>
                  <a:pt x="702261" y="100002"/>
                </a:lnTo>
                <a:lnTo>
                  <a:pt x="692657" y="100002"/>
                </a:lnTo>
                <a:lnTo>
                  <a:pt x="664146" y="84085"/>
                </a:lnTo>
                <a:close/>
              </a:path>
              <a:path w="739775" h="171450">
                <a:moveTo>
                  <a:pt x="692023" y="67109"/>
                </a:moveTo>
                <a:lnTo>
                  <a:pt x="664146" y="84085"/>
                </a:lnTo>
                <a:lnTo>
                  <a:pt x="692657" y="100002"/>
                </a:lnTo>
                <a:lnTo>
                  <a:pt x="692023" y="67109"/>
                </a:lnTo>
                <a:close/>
              </a:path>
              <a:path w="739775" h="171450">
                <a:moveTo>
                  <a:pt x="701603" y="67109"/>
                </a:moveTo>
                <a:lnTo>
                  <a:pt x="692023" y="67109"/>
                </a:lnTo>
                <a:lnTo>
                  <a:pt x="692657" y="100002"/>
                </a:lnTo>
                <a:lnTo>
                  <a:pt x="702261" y="100002"/>
                </a:lnTo>
                <a:lnTo>
                  <a:pt x="701603" y="67109"/>
                </a:lnTo>
                <a:close/>
              </a:path>
              <a:path w="739775" h="171450">
                <a:moveTo>
                  <a:pt x="701548" y="64315"/>
                </a:moveTo>
                <a:lnTo>
                  <a:pt x="631172" y="65678"/>
                </a:lnTo>
                <a:lnTo>
                  <a:pt x="664146" y="84085"/>
                </a:lnTo>
                <a:lnTo>
                  <a:pt x="692023" y="67109"/>
                </a:lnTo>
                <a:lnTo>
                  <a:pt x="701603" y="67109"/>
                </a:lnTo>
                <a:lnTo>
                  <a:pt x="701548" y="64315"/>
                </a:lnTo>
                <a:close/>
              </a:path>
              <a:path w="739775" h="171450">
                <a:moveTo>
                  <a:pt x="583847" y="0"/>
                </a:moveTo>
                <a:lnTo>
                  <a:pt x="573225" y="5058"/>
                </a:lnTo>
                <a:lnTo>
                  <a:pt x="568261" y="18254"/>
                </a:lnTo>
                <a:lnTo>
                  <a:pt x="570278" y="28864"/>
                </a:lnTo>
                <a:lnTo>
                  <a:pt x="577088" y="35486"/>
                </a:lnTo>
                <a:lnTo>
                  <a:pt x="631172" y="65678"/>
                </a:lnTo>
                <a:lnTo>
                  <a:pt x="701548" y="64315"/>
                </a:lnTo>
                <a:lnTo>
                  <a:pt x="706885" y="64315"/>
                </a:lnTo>
                <a:lnTo>
                  <a:pt x="595629" y="2212"/>
                </a:lnTo>
                <a:lnTo>
                  <a:pt x="58384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666241" y="3933937"/>
            <a:ext cx="4612640" cy="866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HIV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  <a:p>
            <a:pPr marL="114935" algn="ctr">
              <a:lnSpc>
                <a:spcPts val="1265"/>
              </a:lnSpc>
              <a:spcBef>
                <a:spcPts val="175"/>
              </a:spcBef>
            </a:pPr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100">
              <a:latin typeface="Tahoma"/>
              <a:cs typeface="Tahoma"/>
            </a:endParaRPr>
          </a:p>
          <a:p>
            <a:pPr marR="3357879" algn="ctr">
              <a:lnSpc>
                <a:spcPts val="1265"/>
              </a:lnSpc>
            </a:pP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Hug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Raw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XML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file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L="81280" marR="3437890" algn="ctr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with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unstruc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ured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data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line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5" dirty="0">
                <a:latin typeface="Calibri"/>
                <a:cs typeface="Calibri"/>
              </a:rPr>
              <a:t>Fl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w</a:t>
            </a:r>
            <a:r>
              <a:rPr spc="2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Diag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20" dirty="0">
                <a:latin typeface="Calibri"/>
                <a:cs typeface="Calibri"/>
              </a:rPr>
              <a:t>am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3"/>
              </a:rPr>
              <a:t>ww</a:t>
            </a:r>
            <a:r>
              <a:rPr spc="-45" dirty="0">
                <a:hlinkClick r:id="rId23"/>
              </a:rPr>
              <a:t>w</a:t>
            </a:r>
            <a:r>
              <a:rPr spc="-10" dirty="0">
                <a:hlinkClick r:id="rId23"/>
              </a:rPr>
              <a:t>.edur</a:t>
            </a:r>
            <a:r>
              <a:rPr spc="-5" dirty="0">
                <a:hlinkClick r:id="rId23"/>
              </a:rPr>
              <a:t>eka</a:t>
            </a:r>
            <a:r>
              <a:rPr dirty="0">
                <a:hlinkClick r:id="rId23"/>
              </a:rPr>
              <a:t>.</a:t>
            </a:r>
            <a:r>
              <a:rPr spc="-10" dirty="0">
                <a:hlinkClick r:id="rId23"/>
              </a:rPr>
              <a:t>in/hadoop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124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95852" y="3067544"/>
            <a:ext cx="28829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PIG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64302" y="2939274"/>
            <a:ext cx="5283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SQOOP</a:t>
            </a:r>
            <a:endParaRPr sz="1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793436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352038" y="1627632"/>
            <a:ext cx="1143762" cy="1004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46347" y="1821942"/>
            <a:ext cx="557022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2054" y="1812798"/>
            <a:ext cx="1675638" cy="751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1" y="1837944"/>
            <a:ext cx="1572005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946" y="1894064"/>
            <a:ext cx="124650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Hug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Raw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XML</a:t>
            </a:r>
            <a:r>
              <a:rPr sz="11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files with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unstruc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ured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 data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Tahoma"/>
                <a:cs typeface="Tahoma"/>
              </a:rPr>
              <a:t>line 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reviews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73936" y="2039875"/>
            <a:ext cx="681989" cy="6819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3393" y="1851660"/>
            <a:ext cx="1699259" cy="422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34540" y="1954724"/>
            <a:ext cx="1447165" cy="171450"/>
          </a:xfrm>
          <a:custGeom>
            <a:avLst/>
            <a:gdLst/>
            <a:ahLst/>
            <a:cxnLst/>
            <a:rect l="l" t="t" r="r" b="b"/>
            <a:pathLst>
              <a:path w="1447164" h="171450">
                <a:moveTo>
                  <a:pt x="1414239" y="66226"/>
                </a:moveTo>
                <a:lnTo>
                  <a:pt x="1409064" y="66226"/>
                </a:lnTo>
                <a:lnTo>
                  <a:pt x="1409192" y="104326"/>
                </a:lnTo>
                <a:lnTo>
                  <a:pt x="1338678" y="104535"/>
                </a:lnTo>
                <a:lnTo>
                  <a:pt x="1285367" y="135822"/>
                </a:lnTo>
                <a:lnTo>
                  <a:pt x="1277517" y="144815"/>
                </a:lnTo>
                <a:lnTo>
                  <a:pt x="1276476" y="156511"/>
                </a:lnTo>
                <a:lnTo>
                  <a:pt x="1285554" y="167648"/>
                </a:lnTo>
                <a:lnTo>
                  <a:pt x="1295953" y="171169"/>
                </a:lnTo>
                <a:lnTo>
                  <a:pt x="1304671" y="168715"/>
                </a:lnTo>
                <a:lnTo>
                  <a:pt x="1446911" y="85149"/>
                </a:lnTo>
                <a:lnTo>
                  <a:pt x="1414239" y="66226"/>
                </a:lnTo>
                <a:close/>
              </a:path>
              <a:path w="1447164" h="171450">
                <a:moveTo>
                  <a:pt x="1338639" y="66435"/>
                </a:moveTo>
                <a:lnTo>
                  <a:pt x="0" y="70417"/>
                </a:lnTo>
                <a:lnTo>
                  <a:pt x="0" y="108517"/>
                </a:lnTo>
                <a:lnTo>
                  <a:pt x="1338678" y="104535"/>
                </a:lnTo>
                <a:lnTo>
                  <a:pt x="1371298" y="85392"/>
                </a:lnTo>
                <a:lnTo>
                  <a:pt x="1338639" y="66435"/>
                </a:lnTo>
                <a:close/>
              </a:path>
              <a:path w="1447164" h="171450">
                <a:moveTo>
                  <a:pt x="1371298" y="85392"/>
                </a:moveTo>
                <a:lnTo>
                  <a:pt x="1338678" y="104535"/>
                </a:lnTo>
                <a:lnTo>
                  <a:pt x="1409192" y="104326"/>
                </a:lnTo>
                <a:lnTo>
                  <a:pt x="1409183" y="101786"/>
                </a:lnTo>
                <a:lnTo>
                  <a:pt x="1399539" y="101786"/>
                </a:lnTo>
                <a:lnTo>
                  <a:pt x="1371298" y="85392"/>
                </a:lnTo>
                <a:close/>
              </a:path>
              <a:path w="1447164" h="171450">
                <a:moveTo>
                  <a:pt x="1399413" y="68893"/>
                </a:moveTo>
                <a:lnTo>
                  <a:pt x="1371298" y="85392"/>
                </a:lnTo>
                <a:lnTo>
                  <a:pt x="1399539" y="101786"/>
                </a:lnTo>
                <a:lnTo>
                  <a:pt x="1399413" y="68893"/>
                </a:lnTo>
                <a:close/>
              </a:path>
              <a:path w="1447164" h="171450">
                <a:moveTo>
                  <a:pt x="1409073" y="68893"/>
                </a:moveTo>
                <a:lnTo>
                  <a:pt x="1399413" y="68893"/>
                </a:lnTo>
                <a:lnTo>
                  <a:pt x="1399539" y="101786"/>
                </a:lnTo>
                <a:lnTo>
                  <a:pt x="1409183" y="101786"/>
                </a:lnTo>
                <a:lnTo>
                  <a:pt x="1409073" y="68893"/>
                </a:lnTo>
                <a:close/>
              </a:path>
              <a:path w="1447164" h="171450">
                <a:moveTo>
                  <a:pt x="1409064" y="66226"/>
                </a:moveTo>
                <a:lnTo>
                  <a:pt x="1338639" y="66435"/>
                </a:lnTo>
                <a:lnTo>
                  <a:pt x="1371298" y="85392"/>
                </a:lnTo>
                <a:lnTo>
                  <a:pt x="1399413" y="68893"/>
                </a:lnTo>
                <a:lnTo>
                  <a:pt x="1409073" y="68893"/>
                </a:lnTo>
                <a:lnTo>
                  <a:pt x="1409064" y="66226"/>
                </a:lnTo>
                <a:close/>
              </a:path>
              <a:path w="1447164" h="171450">
                <a:moveTo>
                  <a:pt x="1292449" y="0"/>
                </a:moveTo>
                <a:lnTo>
                  <a:pt x="1281798" y="4827"/>
                </a:lnTo>
                <a:lnTo>
                  <a:pt x="1276640" y="17970"/>
                </a:lnTo>
                <a:lnTo>
                  <a:pt x="1278463" y="28647"/>
                </a:lnTo>
                <a:lnTo>
                  <a:pt x="1285113" y="35365"/>
                </a:lnTo>
                <a:lnTo>
                  <a:pt x="1338639" y="66435"/>
                </a:lnTo>
                <a:lnTo>
                  <a:pt x="1414239" y="66226"/>
                </a:lnTo>
                <a:lnTo>
                  <a:pt x="1304163" y="2472"/>
                </a:lnTo>
                <a:lnTo>
                  <a:pt x="129244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60092" y="1825230"/>
            <a:ext cx="88138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Ma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b="1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Reduce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81908" y="2372854"/>
            <a:ext cx="40767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b="1" spc="-10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42153" y="1544573"/>
            <a:ext cx="4016502" cy="22730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6464" y="1738883"/>
            <a:ext cx="3429762" cy="168630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26992" y="1847850"/>
            <a:ext cx="1267967" cy="4221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68013" y="1951108"/>
            <a:ext cx="1016000" cy="171450"/>
          </a:xfrm>
          <a:custGeom>
            <a:avLst/>
            <a:gdLst/>
            <a:ahLst/>
            <a:cxnLst/>
            <a:rect l="l" t="t" r="r" b="b"/>
            <a:pathLst>
              <a:path w="1016000" h="171450">
                <a:moveTo>
                  <a:pt x="983121" y="66032"/>
                </a:moveTo>
                <a:lnTo>
                  <a:pt x="978026" y="66032"/>
                </a:lnTo>
                <a:lnTo>
                  <a:pt x="978153" y="104132"/>
                </a:lnTo>
                <a:lnTo>
                  <a:pt x="907713" y="104434"/>
                </a:lnTo>
                <a:lnTo>
                  <a:pt x="854328" y="135882"/>
                </a:lnTo>
                <a:lnTo>
                  <a:pt x="846464" y="144904"/>
                </a:lnTo>
                <a:lnTo>
                  <a:pt x="845456" y="156584"/>
                </a:lnTo>
                <a:lnTo>
                  <a:pt x="854558" y="167677"/>
                </a:lnTo>
                <a:lnTo>
                  <a:pt x="865017" y="171131"/>
                </a:lnTo>
                <a:lnTo>
                  <a:pt x="873760" y="168648"/>
                </a:lnTo>
                <a:lnTo>
                  <a:pt x="1015873" y="84955"/>
                </a:lnTo>
                <a:lnTo>
                  <a:pt x="983121" y="66032"/>
                </a:lnTo>
                <a:close/>
              </a:path>
              <a:path w="1016000" h="171450">
                <a:moveTo>
                  <a:pt x="909894" y="66324"/>
                </a:moveTo>
                <a:lnTo>
                  <a:pt x="0" y="70223"/>
                </a:lnTo>
                <a:lnTo>
                  <a:pt x="253" y="108323"/>
                </a:lnTo>
                <a:lnTo>
                  <a:pt x="907713" y="104434"/>
                </a:lnTo>
                <a:lnTo>
                  <a:pt x="940817" y="84933"/>
                </a:lnTo>
                <a:lnTo>
                  <a:pt x="909894" y="66324"/>
                </a:lnTo>
                <a:close/>
              </a:path>
              <a:path w="1016000" h="171450">
                <a:moveTo>
                  <a:pt x="940817" y="84933"/>
                </a:moveTo>
                <a:lnTo>
                  <a:pt x="907713" y="104434"/>
                </a:lnTo>
                <a:lnTo>
                  <a:pt x="978153" y="104132"/>
                </a:lnTo>
                <a:lnTo>
                  <a:pt x="978145" y="101592"/>
                </a:lnTo>
                <a:lnTo>
                  <a:pt x="968501" y="101592"/>
                </a:lnTo>
                <a:lnTo>
                  <a:pt x="940817" y="84933"/>
                </a:lnTo>
                <a:close/>
              </a:path>
              <a:path w="1016000" h="171450">
                <a:moveTo>
                  <a:pt x="968375" y="68699"/>
                </a:moveTo>
                <a:lnTo>
                  <a:pt x="940817" y="84933"/>
                </a:lnTo>
                <a:lnTo>
                  <a:pt x="968501" y="101592"/>
                </a:lnTo>
                <a:lnTo>
                  <a:pt x="968375" y="68699"/>
                </a:lnTo>
                <a:close/>
              </a:path>
              <a:path w="1016000" h="171450">
                <a:moveTo>
                  <a:pt x="978035" y="68699"/>
                </a:moveTo>
                <a:lnTo>
                  <a:pt x="968375" y="68699"/>
                </a:lnTo>
                <a:lnTo>
                  <a:pt x="968501" y="101592"/>
                </a:lnTo>
                <a:lnTo>
                  <a:pt x="978145" y="101592"/>
                </a:lnTo>
                <a:lnTo>
                  <a:pt x="978035" y="68699"/>
                </a:lnTo>
                <a:close/>
              </a:path>
              <a:path w="1016000" h="171450">
                <a:moveTo>
                  <a:pt x="978026" y="66032"/>
                </a:moveTo>
                <a:lnTo>
                  <a:pt x="909894" y="66324"/>
                </a:lnTo>
                <a:lnTo>
                  <a:pt x="940817" y="84933"/>
                </a:lnTo>
                <a:lnTo>
                  <a:pt x="968375" y="68699"/>
                </a:lnTo>
                <a:lnTo>
                  <a:pt x="978035" y="68699"/>
                </a:lnTo>
                <a:lnTo>
                  <a:pt x="978026" y="66032"/>
                </a:lnTo>
                <a:close/>
              </a:path>
              <a:path w="1016000" h="171450">
                <a:moveTo>
                  <a:pt x="861257" y="0"/>
                </a:moveTo>
                <a:lnTo>
                  <a:pt x="850592" y="4877"/>
                </a:lnTo>
                <a:lnTo>
                  <a:pt x="845463" y="18003"/>
                </a:lnTo>
                <a:lnTo>
                  <a:pt x="847300" y="28658"/>
                </a:lnTo>
                <a:lnTo>
                  <a:pt x="909894" y="66324"/>
                </a:lnTo>
                <a:lnTo>
                  <a:pt x="983121" y="66032"/>
                </a:lnTo>
                <a:lnTo>
                  <a:pt x="872998" y="2405"/>
                </a:lnTo>
                <a:lnTo>
                  <a:pt x="86125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07230" y="2251711"/>
            <a:ext cx="717803" cy="1264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7429" y="2289048"/>
            <a:ext cx="616585" cy="5715"/>
          </a:xfrm>
          <a:custGeom>
            <a:avLst/>
            <a:gdLst/>
            <a:ahLst/>
            <a:cxnLst/>
            <a:rect l="l" t="t" r="r" b="b"/>
            <a:pathLst>
              <a:path w="616585" h="5715">
                <a:moveTo>
                  <a:pt x="616331" y="0"/>
                </a:moveTo>
                <a:lnTo>
                  <a:pt x="0" y="5714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50258" y="2254758"/>
            <a:ext cx="422148" cy="131597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75735" y="2273046"/>
            <a:ext cx="171450" cy="1064260"/>
          </a:xfrm>
          <a:custGeom>
            <a:avLst/>
            <a:gdLst/>
            <a:ahLst/>
            <a:cxnLst/>
            <a:rect l="l" t="t" r="r" b="b"/>
            <a:pathLst>
              <a:path w="171450" h="1064260">
                <a:moveTo>
                  <a:pt x="17919" y="893750"/>
                </a:moveTo>
                <a:lnTo>
                  <a:pt x="4851" y="898939"/>
                </a:lnTo>
                <a:lnTo>
                  <a:pt x="0" y="909618"/>
                </a:lnTo>
                <a:lnTo>
                  <a:pt x="2411" y="921384"/>
                </a:lnTo>
                <a:lnTo>
                  <a:pt x="85596" y="1063878"/>
                </a:lnTo>
                <a:lnTo>
                  <a:pt x="107690" y="1026032"/>
                </a:lnTo>
                <a:lnTo>
                  <a:pt x="66546" y="1026032"/>
                </a:lnTo>
                <a:lnTo>
                  <a:pt x="66546" y="955548"/>
                </a:lnTo>
                <a:lnTo>
                  <a:pt x="35431" y="902207"/>
                </a:lnTo>
                <a:lnTo>
                  <a:pt x="28600" y="895544"/>
                </a:lnTo>
                <a:lnTo>
                  <a:pt x="17919" y="893750"/>
                </a:lnTo>
                <a:close/>
              </a:path>
              <a:path w="171450" h="1064260">
                <a:moveTo>
                  <a:pt x="66546" y="955548"/>
                </a:moveTo>
                <a:lnTo>
                  <a:pt x="66546" y="1026032"/>
                </a:lnTo>
                <a:lnTo>
                  <a:pt x="104646" y="1026032"/>
                </a:lnTo>
                <a:lnTo>
                  <a:pt x="104646" y="1016507"/>
                </a:lnTo>
                <a:lnTo>
                  <a:pt x="69086" y="1016507"/>
                </a:lnTo>
                <a:lnTo>
                  <a:pt x="85596" y="988205"/>
                </a:lnTo>
                <a:lnTo>
                  <a:pt x="66546" y="955548"/>
                </a:lnTo>
                <a:close/>
              </a:path>
              <a:path w="171450" h="1064260">
                <a:moveTo>
                  <a:pt x="156397" y="893179"/>
                </a:moveTo>
                <a:lnTo>
                  <a:pt x="144730" y="894269"/>
                </a:lnTo>
                <a:lnTo>
                  <a:pt x="135761" y="902207"/>
                </a:lnTo>
                <a:lnTo>
                  <a:pt x="104646" y="955548"/>
                </a:lnTo>
                <a:lnTo>
                  <a:pt x="104646" y="1026032"/>
                </a:lnTo>
                <a:lnTo>
                  <a:pt x="107690" y="1026032"/>
                </a:lnTo>
                <a:lnTo>
                  <a:pt x="168781" y="921384"/>
                </a:lnTo>
                <a:lnTo>
                  <a:pt x="171151" y="912689"/>
                </a:lnTo>
                <a:lnTo>
                  <a:pt x="167585" y="902276"/>
                </a:lnTo>
                <a:lnTo>
                  <a:pt x="156397" y="893179"/>
                </a:lnTo>
                <a:close/>
              </a:path>
              <a:path w="171450" h="1064260">
                <a:moveTo>
                  <a:pt x="85596" y="988205"/>
                </a:moveTo>
                <a:lnTo>
                  <a:pt x="69086" y="1016507"/>
                </a:lnTo>
                <a:lnTo>
                  <a:pt x="102106" y="1016507"/>
                </a:lnTo>
                <a:lnTo>
                  <a:pt x="85596" y="988205"/>
                </a:lnTo>
                <a:close/>
              </a:path>
              <a:path w="171450" h="1064260">
                <a:moveTo>
                  <a:pt x="104646" y="955548"/>
                </a:moveTo>
                <a:lnTo>
                  <a:pt x="85596" y="988205"/>
                </a:lnTo>
                <a:lnTo>
                  <a:pt x="102106" y="1016507"/>
                </a:lnTo>
                <a:lnTo>
                  <a:pt x="104646" y="1016507"/>
                </a:lnTo>
                <a:lnTo>
                  <a:pt x="104646" y="955548"/>
                </a:lnTo>
                <a:close/>
              </a:path>
              <a:path w="171450" h="1064260">
                <a:moveTo>
                  <a:pt x="104646" y="0"/>
                </a:moveTo>
                <a:lnTo>
                  <a:pt x="66546" y="0"/>
                </a:lnTo>
                <a:lnTo>
                  <a:pt x="66546" y="955548"/>
                </a:lnTo>
                <a:lnTo>
                  <a:pt x="85596" y="988205"/>
                </a:lnTo>
                <a:lnTo>
                  <a:pt x="104646" y="955547"/>
                </a:lnTo>
                <a:lnTo>
                  <a:pt x="10464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55776" y="3497580"/>
            <a:ext cx="7122795" cy="200025"/>
          </a:xfrm>
          <a:custGeom>
            <a:avLst/>
            <a:gdLst/>
            <a:ahLst/>
            <a:cxnLst/>
            <a:rect l="l" t="t" r="r" b="b"/>
            <a:pathLst>
              <a:path w="7122795" h="200025">
                <a:moveTo>
                  <a:pt x="0" y="199644"/>
                </a:moveTo>
                <a:lnTo>
                  <a:pt x="7122414" y="199644"/>
                </a:lnTo>
                <a:lnTo>
                  <a:pt x="7122414" y="0"/>
                </a:lnTo>
                <a:lnTo>
                  <a:pt x="0" y="0"/>
                </a:lnTo>
                <a:lnTo>
                  <a:pt x="0" y="19964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34262" y="3545093"/>
            <a:ext cx="429259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spc="-5" dirty="0">
                <a:solidFill>
                  <a:srgbClr val="175295"/>
                </a:solidFill>
                <a:latin typeface="Tahoma"/>
                <a:cs typeface="Tahoma"/>
              </a:rPr>
              <a:t>Category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56419" y="3545093"/>
            <a:ext cx="23876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ha</a:t>
            </a:r>
            <a:r>
              <a:rPr sz="700" b="1" spc="-5" dirty="0">
                <a:solidFill>
                  <a:srgbClr val="175295"/>
                </a:solidFill>
                <a:latin typeface="Tahoma"/>
                <a:cs typeface="Tahoma"/>
              </a:rPr>
              <a:t>s</a:t>
            </a:r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h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126228" y="3545093"/>
            <a:ext cx="14859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url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264148" y="3545093"/>
            <a:ext cx="78168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+tive </a:t>
            </a:r>
            <a:r>
              <a:rPr sz="700" b="1" spc="-25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b="1" spc="-5" dirty="0">
                <a:solidFill>
                  <a:srgbClr val="175295"/>
                </a:solidFill>
                <a:latin typeface="Tahoma"/>
                <a:cs typeface="Tahoma"/>
              </a:rPr>
              <a:t>-</a:t>
            </a:r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tive </a:t>
            </a:r>
            <a:r>
              <a:rPr sz="700" b="1" spc="-30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b="1" dirty="0">
                <a:solidFill>
                  <a:srgbClr val="175295"/>
                </a:solidFill>
                <a:latin typeface="Tahoma"/>
                <a:cs typeface="Tahoma"/>
              </a:rPr>
              <a:t>total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6810" y="3480052"/>
            <a:ext cx="7911846" cy="24818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41119" y="3674364"/>
            <a:ext cx="7325106" cy="18950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Map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Phase</a:t>
            </a:r>
          </a:p>
        </p:txBody>
      </p:sp>
      <p:sp>
        <p:nvSpPr>
          <p:cNvPr id="29" name="object 29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6"/>
              </a:rPr>
              <a:t>ww</a:t>
            </a:r>
            <a:r>
              <a:rPr spc="-45" dirty="0">
                <a:hlinkClick r:id="rId16"/>
              </a:rPr>
              <a:t>w</a:t>
            </a:r>
            <a:r>
              <a:rPr spc="-10" dirty="0">
                <a:hlinkClick r:id="rId16"/>
              </a:rPr>
              <a:t>.edur</a:t>
            </a:r>
            <a:r>
              <a:rPr spc="-5" dirty="0">
                <a:hlinkClick r:id="rId16"/>
              </a:rPr>
              <a:t>eka</a:t>
            </a:r>
            <a:r>
              <a:rPr dirty="0">
                <a:hlinkClick r:id="rId16"/>
              </a:rPr>
              <a:t>.</a:t>
            </a:r>
            <a:r>
              <a:rPr spc="-10" dirty="0">
                <a:hlinkClick r:id="rId16"/>
              </a:rPr>
              <a:t>in/hadoop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125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7494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" y="1456181"/>
            <a:ext cx="466725" cy="82550"/>
          </a:xfrm>
          <a:custGeom>
            <a:avLst/>
            <a:gdLst/>
            <a:ahLst/>
            <a:cxnLst/>
            <a:rect l="l" t="t" r="r" b="b"/>
            <a:pathLst>
              <a:path w="466725" h="82550">
                <a:moveTo>
                  <a:pt x="0" y="82296"/>
                </a:moveTo>
                <a:lnTo>
                  <a:pt x="466344" y="82296"/>
                </a:lnTo>
                <a:lnTo>
                  <a:pt x="466344" y="0"/>
                </a:lnTo>
                <a:lnTo>
                  <a:pt x="0" y="0"/>
                </a:lnTo>
                <a:lnTo>
                  <a:pt x="0" y="82296"/>
                </a:lnTo>
                <a:close/>
              </a:path>
            </a:pathLst>
          </a:custGeom>
          <a:solidFill>
            <a:srgbClr val="5C9B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0" y="857250"/>
            <a:ext cx="91440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364">
              <a:tabLst>
                <a:tab pos="7236459" algn="l"/>
              </a:tabLst>
            </a:pP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	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857251"/>
            <a:ext cx="9144000" cy="51434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170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7017" y="1873166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4216" y="2068376"/>
            <a:ext cx="1639570" cy="322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Un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ders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ding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Big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2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Hadoo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Arc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ite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cture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017" y="2577508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4217" y="2772718"/>
            <a:ext cx="1956435" cy="4895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adoop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Cluster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nf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iguration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2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loading </a:t>
            </a:r>
            <a:r>
              <a:rPr sz="1000" spc="-2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ec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iques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2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adoop Projec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iro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7017" y="3449490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74216" y="3644701"/>
            <a:ext cx="2063750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adoop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Map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mework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2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Programmi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 in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Map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edu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017" y="4153578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74217" y="4348789"/>
            <a:ext cx="1996439" cy="3206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Advance Map</a:t>
            </a: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Redu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ce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7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MR</a:t>
            </a:r>
            <a:r>
              <a:rPr sz="1000" b="1" spc="-2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ni</a:t>
            </a:r>
            <a:r>
              <a:rPr sz="1000" b="1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000" b="1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te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000" b="1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000" b="1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fra</a:t>
            </a:r>
            <a:r>
              <a:rPr sz="1000" b="1" spc="-15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000" b="1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000" b="1" spc="-10" dirty="0">
                <a:solidFill>
                  <a:srgbClr val="252525"/>
                </a:solidFill>
                <a:latin typeface="Tahoma"/>
                <a:cs typeface="Tahoma"/>
              </a:rPr>
              <a:t>rk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7017" y="4858021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4217" y="5053233"/>
            <a:ext cx="1645285" cy="3219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Anal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ti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using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Pig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2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Un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ders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ding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Pig Latin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03979" y="1891454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61179" y="2101904"/>
            <a:ext cx="1638935" cy="337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Anal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ti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using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Hive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24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Un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ders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ding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HI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QL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03979" y="2659804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61178" y="2870255"/>
            <a:ext cx="1973580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Adva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ce</a:t>
            </a:r>
            <a:r>
              <a:rPr sz="10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Hive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24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QL</a:t>
            </a:r>
            <a:r>
              <a:rPr sz="10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ataba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es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HB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03979" y="3428154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61179" y="3638605"/>
            <a:ext cx="1336675" cy="337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Adva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ce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HB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24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Z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oo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eeper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ervi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03979" y="4196250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61178" y="4406700"/>
            <a:ext cx="1872614" cy="331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adoop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 2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.0</a:t>
            </a:r>
            <a:r>
              <a:rPr sz="10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–</a:t>
            </a:r>
            <a:r>
              <a:rPr sz="10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ew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Fe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ur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195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Programmi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v2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03978" y="4964701"/>
            <a:ext cx="10693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indent="-342900">
              <a:buClr>
                <a:srgbClr val="006FC0"/>
              </a:buClr>
              <a:buFont typeface="Wingdings"/>
              <a:buChar char=""/>
              <a:tabLst>
                <a:tab pos="35560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61179" y="5175153"/>
            <a:ext cx="2159635" cy="5200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Apac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Oozie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24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Real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world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ata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ets</a:t>
            </a:r>
            <a:r>
              <a:rPr sz="10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Anal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ysis</a:t>
            </a:r>
            <a:endParaRPr sz="1000">
              <a:latin typeface="Tahoma"/>
              <a:cs typeface="Tahoma"/>
            </a:endParaRPr>
          </a:p>
          <a:p>
            <a:pPr marL="299085" indent="-286385">
              <a:spcBef>
                <a:spcPts val="240"/>
              </a:spcBef>
              <a:buClr>
                <a:srgbClr val="252525"/>
              </a:buClr>
              <a:buFont typeface="Wingdings"/>
              <a:buChar char=""/>
              <a:tabLst>
                <a:tab pos="299720" algn="l"/>
              </a:tabLst>
            </a:pP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Projec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0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cussion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14909" y="1085088"/>
            <a:ext cx="18522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Cou</a:t>
            </a:r>
            <a:r>
              <a:rPr sz="2600" spc="-4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2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opics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25855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908" y="1085088"/>
            <a:ext cx="216408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spc="-2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opic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6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2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od</a:t>
            </a:r>
            <a:r>
              <a:rPr sz="2600" spc="-5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xfrm>
            <a:off x="4648200" y="2457451"/>
            <a:ext cx="4038600" cy="5447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indent="-266700"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spc="-25" dirty="0"/>
              <a:t>R</a:t>
            </a:r>
            <a:r>
              <a:rPr dirty="0"/>
              <a:t>e</a:t>
            </a:r>
            <a:r>
              <a:rPr spc="-5" dirty="0"/>
              <a:t>v</a:t>
            </a:r>
            <a:r>
              <a:rPr dirty="0"/>
              <a:t>ision</a:t>
            </a: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dirty="0"/>
              <a:t>Combiner</a:t>
            </a:r>
            <a:r>
              <a:rPr spc="-35" dirty="0"/>
              <a:t> </a:t>
            </a:r>
            <a:r>
              <a:rPr spc="-10" dirty="0"/>
              <a:t>a</a:t>
            </a:r>
            <a:r>
              <a:rPr dirty="0"/>
              <a:t>nd</a:t>
            </a:r>
            <a:r>
              <a:rPr spc="-10" dirty="0"/>
              <a:t> </a:t>
            </a:r>
            <a:r>
              <a:rPr spc="-45" dirty="0"/>
              <a:t>P</a:t>
            </a:r>
            <a:r>
              <a:rPr spc="-10" dirty="0"/>
              <a:t>a</a:t>
            </a:r>
            <a:r>
              <a:rPr spc="-5" dirty="0"/>
              <a:t>rtiti</a:t>
            </a:r>
            <a:r>
              <a:rPr spc="5" dirty="0"/>
              <a:t>o</a:t>
            </a:r>
            <a:r>
              <a:rPr dirty="0"/>
              <a:t>n</a:t>
            </a:r>
            <a:r>
              <a:rPr spc="-10" dirty="0"/>
              <a:t> </a:t>
            </a:r>
            <a:r>
              <a:rPr spc="-15" dirty="0"/>
              <a:t>f</a:t>
            </a:r>
            <a:r>
              <a:rPr dirty="0"/>
              <a:t>u</a:t>
            </a:r>
            <a:r>
              <a:rPr spc="-10" dirty="0"/>
              <a:t>n</a:t>
            </a:r>
            <a:r>
              <a:rPr spc="-5" dirty="0"/>
              <a:t>cti</a:t>
            </a:r>
            <a:r>
              <a:rPr spc="5" dirty="0"/>
              <a:t>o</a:t>
            </a:r>
            <a:r>
              <a:rPr dirty="0"/>
              <a:t>ns</a:t>
            </a: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dirty="0"/>
              <a:t>J</a:t>
            </a:r>
            <a:r>
              <a:rPr spc="5" dirty="0"/>
              <a:t>o</a:t>
            </a:r>
            <a:r>
              <a:rPr dirty="0"/>
              <a:t>ins:</a:t>
            </a:r>
            <a:r>
              <a:rPr spc="-15" dirty="0"/>
              <a:t> </a:t>
            </a:r>
            <a:r>
              <a:rPr dirty="0"/>
              <a:t>M</a:t>
            </a:r>
            <a:r>
              <a:rPr spc="-10" dirty="0"/>
              <a:t>a</a:t>
            </a:r>
            <a:r>
              <a:rPr dirty="0"/>
              <a:t>p</a:t>
            </a:r>
            <a:r>
              <a:rPr spc="5" dirty="0"/>
              <a:t>-</a:t>
            </a:r>
            <a:r>
              <a:rPr spc="-5" dirty="0"/>
              <a:t>sid</a:t>
            </a:r>
            <a:r>
              <a:rPr dirty="0"/>
              <a:t>e</a:t>
            </a:r>
            <a:r>
              <a:rPr spc="-10" dirty="0"/>
              <a:t> </a:t>
            </a:r>
            <a:r>
              <a:rPr dirty="0"/>
              <a:t>Vs.</a:t>
            </a:r>
            <a:r>
              <a:rPr spc="-5" dirty="0"/>
              <a:t> </a:t>
            </a:r>
            <a:r>
              <a:rPr spc="-20" dirty="0"/>
              <a:t>R</a:t>
            </a:r>
            <a:r>
              <a:rPr dirty="0"/>
              <a:t>educ</a:t>
            </a:r>
            <a:r>
              <a:rPr spc="10" dirty="0"/>
              <a:t>e</a:t>
            </a:r>
            <a:r>
              <a:rPr spc="5" dirty="0"/>
              <a:t>-</a:t>
            </a:r>
            <a:r>
              <a:rPr spc="-5" dirty="0"/>
              <a:t>sid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J</a:t>
            </a:r>
            <a:r>
              <a:rPr spc="5" dirty="0"/>
              <a:t>o</a:t>
            </a:r>
            <a:r>
              <a:rPr dirty="0"/>
              <a:t>ins</a:t>
            </a: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spc="-5" dirty="0"/>
              <a:t>Ha</a:t>
            </a:r>
            <a:r>
              <a:rPr dirty="0"/>
              <a:t>d</a:t>
            </a:r>
            <a:r>
              <a:rPr spc="5" dirty="0"/>
              <a:t>o</a:t>
            </a:r>
            <a:r>
              <a:rPr dirty="0"/>
              <a:t>op</a:t>
            </a:r>
            <a:r>
              <a:rPr spc="-15" dirty="0"/>
              <a:t> </a:t>
            </a:r>
            <a:r>
              <a:rPr spc="-5" dirty="0"/>
              <a:t>D</a:t>
            </a:r>
            <a:r>
              <a:rPr spc="-10" dirty="0"/>
              <a:t>a</a:t>
            </a:r>
            <a:r>
              <a:rPr spc="-5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140" dirty="0"/>
              <a:t>T</a:t>
            </a:r>
            <a:r>
              <a:rPr dirty="0"/>
              <a:t>ypes</a:t>
            </a:r>
          </a:p>
          <a:p>
            <a:pPr marL="736600" lvl="1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737235" algn="l"/>
              </a:tabLst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Configu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Output</a:t>
            </a:r>
            <a:r>
              <a:rPr sz="1400" spc="-5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4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ypes</a:t>
            </a:r>
            <a:endParaRPr sz="1400">
              <a:latin typeface="Tahoma"/>
              <a:cs typeface="Tahoma"/>
            </a:endParaRP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dirty="0"/>
              <a:t>C</a:t>
            </a:r>
            <a:r>
              <a:rPr spc="-10" dirty="0"/>
              <a:t>u</a:t>
            </a:r>
            <a:r>
              <a:rPr spc="-5" dirty="0"/>
              <a:t>sto</a:t>
            </a:r>
            <a:r>
              <a:rPr dirty="0"/>
              <a:t>m</a:t>
            </a:r>
            <a:r>
              <a:rPr spc="-20" dirty="0"/>
              <a:t> </a:t>
            </a:r>
            <a:r>
              <a:rPr spc="-5" dirty="0"/>
              <a:t>D</a:t>
            </a:r>
            <a:r>
              <a:rPr spc="-10" dirty="0"/>
              <a:t>a</a:t>
            </a:r>
            <a:r>
              <a:rPr spc="-5" dirty="0"/>
              <a:t>t</a:t>
            </a:r>
            <a:r>
              <a:rPr dirty="0"/>
              <a:t>a</a:t>
            </a:r>
            <a:r>
              <a:rPr spc="-5" dirty="0"/>
              <a:t> </a:t>
            </a:r>
            <a:r>
              <a:rPr spc="-140" dirty="0"/>
              <a:t>T</a:t>
            </a:r>
            <a:r>
              <a:rPr dirty="0"/>
              <a:t>ypes</a:t>
            </a:r>
          </a:p>
          <a:p>
            <a:pPr marL="736600" lvl="1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737235" algn="l"/>
              </a:tabLst>
            </a:pP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rita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bles</a:t>
            </a:r>
            <a:endParaRPr sz="1400">
              <a:latin typeface="Tahoma"/>
              <a:cs typeface="Tahoma"/>
            </a:endParaRPr>
          </a:p>
          <a:p>
            <a:pPr marL="736600" lvl="1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737235" algn="l"/>
              </a:tabLst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sto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35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ey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4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ypes</a:t>
            </a:r>
            <a:endParaRPr sz="1400">
              <a:latin typeface="Tahoma"/>
              <a:cs typeface="Tahoma"/>
            </a:endParaRP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spc="-10" dirty="0"/>
              <a:t>I</a:t>
            </a:r>
            <a:r>
              <a:rPr dirty="0"/>
              <a:t>nput</a:t>
            </a:r>
            <a:r>
              <a:rPr spc="-25" dirty="0"/>
              <a:t> </a:t>
            </a:r>
            <a:r>
              <a:rPr spc="-40" dirty="0"/>
              <a:t>F</a:t>
            </a:r>
            <a:r>
              <a:rPr dirty="0"/>
              <a:t>o</a:t>
            </a:r>
            <a:r>
              <a:rPr spc="-5" dirty="0"/>
              <a:t>rm</a:t>
            </a:r>
            <a:r>
              <a:rPr spc="-10" dirty="0"/>
              <a:t>a</a:t>
            </a:r>
            <a:r>
              <a:rPr spc="-5" dirty="0"/>
              <a:t>ts</a:t>
            </a: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80035" algn="l"/>
              </a:tabLst>
            </a:pPr>
            <a:r>
              <a:rPr dirty="0"/>
              <a:t>Output</a:t>
            </a:r>
            <a:r>
              <a:rPr spc="-40" dirty="0"/>
              <a:t> F</a:t>
            </a:r>
            <a:r>
              <a:rPr dirty="0"/>
              <a:t>o</a:t>
            </a:r>
            <a:r>
              <a:rPr spc="-5" dirty="0"/>
              <a:t>rm</a:t>
            </a:r>
            <a:r>
              <a:rPr spc="-10" dirty="0"/>
              <a:t>a</a:t>
            </a:r>
            <a:r>
              <a:rPr spc="-5" dirty="0"/>
              <a:t>ts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128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5260" y="1726089"/>
            <a:ext cx="3782060" cy="1168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9400" indent="-266700">
              <a:buClr>
                <a:srgbClr val="006FC0"/>
              </a:buClr>
              <a:buFont typeface="Wingdings"/>
              <a:buChar char=""/>
              <a:tabLst>
                <a:tab pos="279400" algn="l"/>
              </a:tabLst>
            </a:pP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Sequenc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sz="1400">
              <a:latin typeface="Tahoma"/>
              <a:cs typeface="Tahoma"/>
            </a:endParaRP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79400" algn="l"/>
              </a:tabLst>
            </a:pP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Distri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bu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ed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che</a:t>
            </a:r>
            <a:endParaRPr sz="1400">
              <a:latin typeface="Tahoma"/>
              <a:cs typeface="Tahoma"/>
            </a:endParaRP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79400" algn="l"/>
              </a:tabLst>
            </a:pP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MRUnit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stin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f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mewo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rk</a:t>
            </a:r>
            <a:endParaRPr sz="1400">
              <a:latin typeface="Tahoma"/>
              <a:cs typeface="Tahoma"/>
            </a:endParaRPr>
          </a:p>
          <a:p>
            <a:pPr marL="279400" indent="-266700">
              <a:spcBef>
                <a:spcPts val="840"/>
              </a:spcBef>
              <a:buClr>
                <a:srgbClr val="006FC0"/>
              </a:buClr>
              <a:buFont typeface="Wingdings"/>
              <a:buChar char=""/>
              <a:tabLst>
                <a:tab pos="279400" algn="l"/>
              </a:tabLst>
            </a:pP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Ha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op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Cou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rs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ep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rtin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4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sto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Metrics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29626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0176" y="3450254"/>
            <a:ext cx="384111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Pr</a:t>
            </a:r>
            <a:r>
              <a:rPr sz="3000" b="1" spc="-3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-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Clas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30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Questions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9" y="1161288"/>
            <a:ext cx="266636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2600" spc="-3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Clas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Que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tions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8105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3" y="116632"/>
            <a:ext cx="9054317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99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4909" y="1085088"/>
            <a:ext cx="16871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ts</a:t>
            </a:r>
            <a:r>
              <a:rPr sz="2600" spc="-155" dirty="0">
                <a:solidFill>
                  <a:srgbClr val="252525"/>
                </a:solidFill>
                <a:latin typeface="Calibri"/>
                <a:cs typeface="Calibri"/>
              </a:rPr>
              <a:t>’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vise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49" y="1819052"/>
            <a:ext cx="20624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educe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4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digm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29272" y="2184653"/>
            <a:ext cx="864235" cy="1432560"/>
          </a:xfrm>
          <a:custGeom>
            <a:avLst/>
            <a:gdLst/>
            <a:ahLst/>
            <a:cxnLst/>
            <a:rect l="l" t="t" r="r" b="b"/>
            <a:pathLst>
              <a:path w="864234" h="1432560">
                <a:moveTo>
                  <a:pt x="0" y="1432560"/>
                </a:moveTo>
                <a:lnTo>
                  <a:pt x="864107" y="1432560"/>
                </a:lnTo>
                <a:lnTo>
                  <a:pt x="864107" y="0"/>
                </a:lnTo>
                <a:lnTo>
                  <a:pt x="0" y="0"/>
                </a:lnTo>
                <a:lnTo>
                  <a:pt x="0" y="143256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48810" y="2303806"/>
            <a:ext cx="31115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Input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 is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di</a:t>
            </a:r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ri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bu</a:t>
            </a:r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ed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nodes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07208" y="2853055"/>
            <a:ext cx="37534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ach map</a:t>
            </a:r>
            <a:r>
              <a:rPr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ask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 w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li</a:t>
            </a:r>
            <a:r>
              <a:rPr spc="5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” of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69922" y="3401467"/>
            <a:ext cx="4892040" cy="8386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163068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Mapper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output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ermedi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endParaRPr>
              <a:latin typeface="Calibri"/>
              <a:cs typeface="Calibri"/>
            </a:endParaRPr>
          </a:p>
          <a:p>
            <a:pPr>
              <a:spcBef>
                <a:spcPts val="34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-40" dirty="0">
                <a:solidFill>
                  <a:srgbClr val="252525"/>
                </a:solidFill>
                <a:latin typeface="Calibri"/>
                <a:cs typeface="Calibri"/>
              </a:rPr>
              <a:t>x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ha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nod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 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35" dirty="0">
                <a:solidFill>
                  <a:srgbClr val="252525"/>
                </a:solidFill>
                <a:latin typeface="Calibri"/>
                <a:cs typeface="Calibri"/>
              </a:rPr>
              <a:t>“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fle”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32305" y="4499001"/>
            <a:ext cx="56286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ermedi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a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the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sam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65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y 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oe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o the</a:t>
            </a:r>
            <a:r>
              <a:rPr spc="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sam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3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edu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er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92777" y="5048200"/>
            <a:ext cx="231648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ed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uce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pc="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outp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s </a:t>
            </a:r>
            <a:r>
              <a:rPr spc="-2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pc="-4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ed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251193" y="2367533"/>
            <a:ext cx="679703" cy="323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77100" y="2393441"/>
            <a:ext cx="573022" cy="216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51193" y="3257551"/>
            <a:ext cx="679703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77100" y="3283457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34428" y="2786634"/>
            <a:ext cx="658368" cy="330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87768" y="2772917"/>
            <a:ext cx="548640" cy="4053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77100" y="2809495"/>
            <a:ext cx="573024" cy="2453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10958" y="2853098"/>
            <a:ext cx="3067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90358" y="2233222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446264" y="2586989"/>
            <a:ext cx="239268" cy="362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30210" y="2610357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14" y="137159"/>
                </a:lnTo>
                <a:lnTo>
                  <a:pt x="47625" y="137159"/>
                </a:lnTo>
                <a:lnTo>
                  <a:pt x="27813" y="136525"/>
                </a:lnTo>
                <a:lnTo>
                  <a:pt x="28214" y="123829"/>
                </a:lnTo>
                <a:lnTo>
                  <a:pt x="0" y="122936"/>
                </a:lnTo>
                <a:close/>
              </a:path>
              <a:path w="76200" h="200660">
                <a:moveTo>
                  <a:pt x="28214" y="123829"/>
                </a:moveTo>
                <a:lnTo>
                  <a:pt x="27813" y="136525"/>
                </a:lnTo>
                <a:lnTo>
                  <a:pt x="47625" y="137159"/>
                </a:lnTo>
                <a:lnTo>
                  <a:pt x="48026" y="124456"/>
                </a:lnTo>
                <a:lnTo>
                  <a:pt x="28214" y="123829"/>
                </a:lnTo>
                <a:close/>
              </a:path>
              <a:path w="76200" h="200660">
                <a:moveTo>
                  <a:pt x="48026" y="124456"/>
                </a:moveTo>
                <a:lnTo>
                  <a:pt x="47625" y="137159"/>
                </a:lnTo>
                <a:lnTo>
                  <a:pt x="69814" y="137159"/>
                </a:lnTo>
                <a:lnTo>
                  <a:pt x="76200" y="125349"/>
                </a:lnTo>
                <a:lnTo>
                  <a:pt x="48026" y="124456"/>
                </a:lnTo>
                <a:close/>
              </a:path>
              <a:path w="76200" h="200660">
                <a:moveTo>
                  <a:pt x="32131" y="0"/>
                </a:moveTo>
                <a:lnTo>
                  <a:pt x="28214" y="123829"/>
                </a:lnTo>
                <a:lnTo>
                  <a:pt x="48026" y="124456"/>
                </a:lnTo>
                <a:lnTo>
                  <a:pt x="51943" y="507"/>
                </a:lnTo>
                <a:lnTo>
                  <a:pt x="3213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46264" y="3045715"/>
            <a:ext cx="239268" cy="348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527797" y="3067812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194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194" y="123825"/>
                </a:lnTo>
                <a:lnTo>
                  <a:pt x="28194" y="111125"/>
                </a:lnTo>
                <a:close/>
              </a:path>
              <a:path w="76200" h="187325">
                <a:moveTo>
                  <a:pt x="48005" y="0"/>
                </a:moveTo>
                <a:lnTo>
                  <a:pt x="28194" y="0"/>
                </a:lnTo>
                <a:lnTo>
                  <a:pt x="28194" y="123825"/>
                </a:lnTo>
                <a:lnTo>
                  <a:pt x="48005" y="123825"/>
                </a:lnTo>
                <a:lnTo>
                  <a:pt x="4800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8005" y="111125"/>
                </a:lnTo>
                <a:lnTo>
                  <a:pt x="4800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66532" y="2184653"/>
            <a:ext cx="862965" cy="1432560"/>
          </a:xfrm>
          <a:custGeom>
            <a:avLst/>
            <a:gdLst/>
            <a:ahLst/>
            <a:cxnLst/>
            <a:rect l="l" t="t" r="r" b="b"/>
            <a:pathLst>
              <a:path w="862965" h="1432560">
                <a:moveTo>
                  <a:pt x="0" y="1432560"/>
                </a:moveTo>
                <a:lnTo>
                  <a:pt x="862583" y="1432560"/>
                </a:lnTo>
                <a:lnTo>
                  <a:pt x="862583" y="0"/>
                </a:lnTo>
                <a:lnTo>
                  <a:pt x="0" y="0"/>
                </a:lnTo>
                <a:lnTo>
                  <a:pt x="0" y="143256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186929" y="2367533"/>
            <a:ext cx="679703" cy="323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212836" y="2393441"/>
            <a:ext cx="573022" cy="216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186929" y="3257551"/>
            <a:ext cx="679703" cy="3215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12835" y="3283457"/>
            <a:ext cx="573024" cy="2148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170164" y="2786634"/>
            <a:ext cx="658368" cy="3307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223504" y="2772917"/>
            <a:ext cx="548640" cy="40538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212835" y="2809495"/>
            <a:ext cx="573024" cy="2453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346441" y="2853098"/>
            <a:ext cx="3067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414384" y="2233222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80476" y="2586989"/>
            <a:ext cx="239268" cy="362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464422" y="2610357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14" y="137159"/>
                </a:lnTo>
                <a:lnTo>
                  <a:pt x="47625" y="137159"/>
                </a:lnTo>
                <a:lnTo>
                  <a:pt x="27812" y="136525"/>
                </a:lnTo>
                <a:lnTo>
                  <a:pt x="28214" y="123829"/>
                </a:lnTo>
                <a:lnTo>
                  <a:pt x="0" y="122936"/>
                </a:lnTo>
                <a:close/>
              </a:path>
              <a:path w="76200" h="200660">
                <a:moveTo>
                  <a:pt x="28214" y="123829"/>
                </a:moveTo>
                <a:lnTo>
                  <a:pt x="27812" y="136525"/>
                </a:lnTo>
                <a:lnTo>
                  <a:pt x="47625" y="137159"/>
                </a:lnTo>
                <a:lnTo>
                  <a:pt x="48026" y="124456"/>
                </a:lnTo>
                <a:lnTo>
                  <a:pt x="28214" y="123829"/>
                </a:lnTo>
                <a:close/>
              </a:path>
              <a:path w="76200" h="200660">
                <a:moveTo>
                  <a:pt x="48026" y="124456"/>
                </a:moveTo>
                <a:lnTo>
                  <a:pt x="47625" y="137159"/>
                </a:lnTo>
                <a:lnTo>
                  <a:pt x="69814" y="137159"/>
                </a:lnTo>
                <a:lnTo>
                  <a:pt x="76200" y="125349"/>
                </a:lnTo>
                <a:lnTo>
                  <a:pt x="48026" y="124456"/>
                </a:lnTo>
                <a:close/>
              </a:path>
              <a:path w="76200" h="200660">
                <a:moveTo>
                  <a:pt x="32130" y="0"/>
                </a:moveTo>
                <a:lnTo>
                  <a:pt x="28214" y="123829"/>
                </a:lnTo>
                <a:lnTo>
                  <a:pt x="48026" y="124456"/>
                </a:lnTo>
                <a:lnTo>
                  <a:pt x="51943" y="507"/>
                </a:lnTo>
                <a:lnTo>
                  <a:pt x="3213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80476" y="3045715"/>
            <a:ext cx="239268" cy="3489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462009" y="3067812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194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194" y="123825"/>
                </a:lnTo>
                <a:lnTo>
                  <a:pt x="28194" y="111125"/>
                </a:lnTo>
                <a:close/>
              </a:path>
              <a:path w="76200" h="187325">
                <a:moveTo>
                  <a:pt x="48006" y="0"/>
                </a:moveTo>
                <a:lnTo>
                  <a:pt x="28194" y="0"/>
                </a:lnTo>
                <a:lnTo>
                  <a:pt x="28194" y="123825"/>
                </a:lnTo>
                <a:lnTo>
                  <a:pt x="48006" y="123825"/>
                </a:lnTo>
                <a:lnTo>
                  <a:pt x="48006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8006" y="111125"/>
                </a:lnTo>
                <a:lnTo>
                  <a:pt x="48006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29272" y="426491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4" h="1290954">
                <a:moveTo>
                  <a:pt x="0" y="1290828"/>
                </a:moveTo>
                <a:lnTo>
                  <a:pt x="864107" y="1290828"/>
                </a:lnTo>
                <a:lnTo>
                  <a:pt x="864107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49669" y="5017770"/>
            <a:ext cx="679703" cy="323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75576" y="5043678"/>
            <a:ext cx="573022" cy="21640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228331" y="4525517"/>
            <a:ext cx="667512" cy="3398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275576" y="4552951"/>
            <a:ext cx="573024" cy="2453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5577" y="4552951"/>
            <a:ext cx="573405" cy="245745"/>
          </a:xfrm>
          <a:custGeom>
            <a:avLst/>
            <a:gdLst/>
            <a:ahLst/>
            <a:cxnLst/>
            <a:rect l="l" t="t" r="r" b="b"/>
            <a:pathLst>
              <a:path w="573404" h="245745">
                <a:moveTo>
                  <a:pt x="0" y="245363"/>
                </a:moveTo>
                <a:lnTo>
                  <a:pt x="573024" y="245363"/>
                </a:lnTo>
                <a:lnTo>
                  <a:pt x="573024" y="0"/>
                </a:lnTo>
                <a:lnTo>
                  <a:pt x="0" y="0"/>
                </a:lnTo>
                <a:lnTo>
                  <a:pt x="0" y="24536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444740" y="4805934"/>
            <a:ext cx="239268" cy="348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26273" y="4828033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194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194" y="123825"/>
                </a:lnTo>
                <a:lnTo>
                  <a:pt x="28194" y="111125"/>
                </a:lnTo>
                <a:close/>
              </a:path>
              <a:path w="76200" h="187325">
                <a:moveTo>
                  <a:pt x="48005" y="0"/>
                </a:moveTo>
                <a:lnTo>
                  <a:pt x="28194" y="0"/>
                </a:lnTo>
                <a:lnTo>
                  <a:pt x="28194" y="123825"/>
                </a:lnTo>
                <a:lnTo>
                  <a:pt x="48005" y="123825"/>
                </a:lnTo>
                <a:lnTo>
                  <a:pt x="4800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8005" y="111125"/>
                </a:lnTo>
                <a:lnTo>
                  <a:pt x="4800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39001" y="4552950"/>
            <a:ext cx="644651" cy="2621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7319009" y="4609353"/>
            <a:ext cx="47879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42758" y="5372358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8118348" y="4267961"/>
            <a:ext cx="864235" cy="1287780"/>
          </a:xfrm>
          <a:custGeom>
            <a:avLst/>
            <a:gdLst/>
            <a:ahLst/>
            <a:cxnLst/>
            <a:rect l="l" t="t" r="r" b="b"/>
            <a:pathLst>
              <a:path w="864234" h="1287779">
                <a:moveTo>
                  <a:pt x="0" y="1287780"/>
                </a:moveTo>
                <a:lnTo>
                  <a:pt x="864107" y="1287780"/>
                </a:lnTo>
                <a:lnTo>
                  <a:pt x="864107" y="0"/>
                </a:lnTo>
                <a:lnTo>
                  <a:pt x="0" y="0"/>
                </a:lnTo>
                <a:lnTo>
                  <a:pt x="0" y="128778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238744" y="5019294"/>
            <a:ext cx="679703" cy="3230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64652" y="5045203"/>
            <a:ext cx="573022" cy="2164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217408" y="4527041"/>
            <a:ext cx="667511" cy="3383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64652" y="4554473"/>
            <a:ext cx="573024" cy="2438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64653" y="4554473"/>
            <a:ext cx="573405" cy="243840"/>
          </a:xfrm>
          <a:custGeom>
            <a:avLst/>
            <a:gdLst/>
            <a:ahLst/>
            <a:cxnLst/>
            <a:rect l="l" t="t" r="r" b="b"/>
            <a:pathLst>
              <a:path w="573404" h="243839">
                <a:moveTo>
                  <a:pt x="0" y="243839"/>
                </a:moveTo>
                <a:lnTo>
                  <a:pt x="573024" y="243839"/>
                </a:lnTo>
                <a:lnTo>
                  <a:pt x="573024" y="0"/>
                </a:lnTo>
                <a:lnTo>
                  <a:pt x="0" y="0"/>
                </a:lnTo>
                <a:lnTo>
                  <a:pt x="0" y="243839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432292" y="4807458"/>
            <a:ext cx="239268" cy="3489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513826" y="4829556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28194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28194" y="123825"/>
                </a:lnTo>
                <a:lnTo>
                  <a:pt x="28194" y="111125"/>
                </a:lnTo>
                <a:close/>
              </a:path>
              <a:path w="76200" h="187325">
                <a:moveTo>
                  <a:pt x="48005" y="0"/>
                </a:moveTo>
                <a:lnTo>
                  <a:pt x="28194" y="0"/>
                </a:lnTo>
                <a:lnTo>
                  <a:pt x="28194" y="123825"/>
                </a:lnTo>
                <a:lnTo>
                  <a:pt x="48005" y="123825"/>
                </a:lnTo>
                <a:lnTo>
                  <a:pt x="48005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8005" y="111125"/>
                </a:lnTo>
                <a:lnTo>
                  <a:pt x="48005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28077" y="4554473"/>
            <a:ext cx="644651" cy="2621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308085" y="4611181"/>
            <a:ext cx="47879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332089" y="5372358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528560" y="1748789"/>
            <a:ext cx="568451" cy="7833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49718" y="1771522"/>
            <a:ext cx="405130" cy="619760"/>
          </a:xfrm>
          <a:custGeom>
            <a:avLst/>
            <a:gdLst/>
            <a:ahLst/>
            <a:cxnLst/>
            <a:rect l="l" t="t" r="r" b="b"/>
            <a:pathLst>
              <a:path w="405129" h="619760">
                <a:moveTo>
                  <a:pt x="9271" y="533400"/>
                </a:moveTo>
                <a:lnTo>
                  <a:pt x="0" y="619760"/>
                </a:lnTo>
                <a:lnTo>
                  <a:pt x="74675" y="575437"/>
                </a:lnTo>
                <a:lnTo>
                  <a:pt x="69736" y="572262"/>
                </a:lnTo>
                <a:lnTo>
                  <a:pt x="45847" y="572262"/>
                </a:lnTo>
                <a:lnTo>
                  <a:pt x="24129" y="558291"/>
                </a:lnTo>
                <a:lnTo>
                  <a:pt x="31105" y="547433"/>
                </a:lnTo>
                <a:lnTo>
                  <a:pt x="9271" y="533400"/>
                </a:lnTo>
                <a:close/>
              </a:path>
              <a:path w="405129" h="619760">
                <a:moveTo>
                  <a:pt x="31105" y="547433"/>
                </a:moveTo>
                <a:lnTo>
                  <a:pt x="24129" y="558291"/>
                </a:lnTo>
                <a:lnTo>
                  <a:pt x="45847" y="572262"/>
                </a:lnTo>
                <a:lnTo>
                  <a:pt x="52829" y="561396"/>
                </a:lnTo>
                <a:lnTo>
                  <a:pt x="31105" y="547433"/>
                </a:lnTo>
                <a:close/>
              </a:path>
              <a:path w="405129" h="619760">
                <a:moveTo>
                  <a:pt x="52829" y="561396"/>
                </a:moveTo>
                <a:lnTo>
                  <a:pt x="45847" y="572262"/>
                </a:lnTo>
                <a:lnTo>
                  <a:pt x="69736" y="572262"/>
                </a:lnTo>
                <a:lnTo>
                  <a:pt x="52829" y="561396"/>
                </a:lnTo>
                <a:close/>
              </a:path>
              <a:path w="405129" h="619760">
                <a:moveTo>
                  <a:pt x="382777" y="0"/>
                </a:moveTo>
                <a:lnTo>
                  <a:pt x="31105" y="547433"/>
                </a:lnTo>
                <a:lnTo>
                  <a:pt x="52829" y="561396"/>
                </a:lnTo>
                <a:lnTo>
                  <a:pt x="404622" y="13969"/>
                </a:lnTo>
                <a:lnTo>
                  <a:pt x="38277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437119" y="3477005"/>
            <a:ext cx="239268" cy="11993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19161" y="3499105"/>
            <a:ext cx="76200" cy="1038225"/>
          </a:xfrm>
          <a:custGeom>
            <a:avLst/>
            <a:gdLst/>
            <a:ahLst/>
            <a:cxnLst/>
            <a:rect l="l" t="t" r="r" b="b"/>
            <a:pathLst>
              <a:path w="76200" h="1038225">
                <a:moveTo>
                  <a:pt x="0" y="961770"/>
                </a:moveTo>
                <a:lnTo>
                  <a:pt x="37592" y="1038224"/>
                </a:lnTo>
                <a:lnTo>
                  <a:pt x="69872" y="974724"/>
                </a:lnTo>
                <a:lnTo>
                  <a:pt x="28067" y="974724"/>
                </a:lnTo>
                <a:lnTo>
                  <a:pt x="28145" y="961958"/>
                </a:lnTo>
                <a:lnTo>
                  <a:pt x="0" y="961770"/>
                </a:lnTo>
                <a:close/>
              </a:path>
              <a:path w="76200" h="1038225">
                <a:moveTo>
                  <a:pt x="28145" y="961958"/>
                </a:moveTo>
                <a:lnTo>
                  <a:pt x="28067" y="974724"/>
                </a:lnTo>
                <a:lnTo>
                  <a:pt x="47879" y="974724"/>
                </a:lnTo>
                <a:lnTo>
                  <a:pt x="47956" y="962090"/>
                </a:lnTo>
                <a:lnTo>
                  <a:pt x="28145" y="961958"/>
                </a:lnTo>
                <a:close/>
              </a:path>
              <a:path w="76200" h="1038225">
                <a:moveTo>
                  <a:pt x="47956" y="962090"/>
                </a:moveTo>
                <a:lnTo>
                  <a:pt x="47879" y="974724"/>
                </a:lnTo>
                <a:lnTo>
                  <a:pt x="69872" y="974724"/>
                </a:lnTo>
                <a:lnTo>
                  <a:pt x="76200" y="962279"/>
                </a:lnTo>
                <a:lnTo>
                  <a:pt x="47956" y="962090"/>
                </a:lnTo>
                <a:close/>
              </a:path>
              <a:path w="76200" h="1038225">
                <a:moveTo>
                  <a:pt x="53848" y="0"/>
                </a:moveTo>
                <a:lnTo>
                  <a:pt x="34036" y="0"/>
                </a:lnTo>
                <a:lnTo>
                  <a:pt x="28145" y="961958"/>
                </a:lnTo>
                <a:lnTo>
                  <a:pt x="47956" y="962090"/>
                </a:lnTo>
                <a:lnTo>
                  <a:pt x="538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378952" y="3477005"/>
            <a:ext cx="239268" cy="121767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60613" y="3499105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0" y="979423"/>
                </a:moveTo>
                <a:lnTo>
                  <a:pt x="37972" y="1055623"/>
                </a:lnTo>
                <a:lnTo>
                  <a:pt x="69818" y="992251"/>
                </a:lnTo>
                <a:lnTo>
                  <a:pt x="48005" y="992251"/>
                </a:lnTo>
                <a:lnTo>
                  <a:pt x="28193" y="992123"/>
                </a:lnTo>
                <a:lnTo>
                  <a:pt x="28211" y="979471"/>
                </a:lnTo>
                <a:lnTo>
                  <a:pt x="0" y="979423"/>
                </a:lnTo>
                <a:close/>
              </a:path>
              <a:path w="76200" h="1056004">
                <a:moveTo>
                  <a:pt x="49402" y="0"/>
                </a:moveTo>
                <a:lnTo>
                  <a:pt x="29590" y="0"/>
                </a:lnTo>
                <a:lnTo>
                  <a:pt x="28193" y="992123"/>
                </a:lnTo>
                <a:lnTo>
                  <a:pt x="48005" y="992251"/>
                </a:lnTo>
                <a:lnTo>
                  <a:pt x="49402" y="0"/>
                </a:lnTo>
                <a:close/>
              </a:path>
              <a:path w="76200" h="1056004">
                <a:moveTo>
                  <a:pt x="48023" y="979504"/>
                </a:moveTo>
                <a:lnTo>
                  <a:pt x="48005" y="992251"/>
                </a:lnTo>
                <a:lnTo>
                  <a:pt x="69818" y="992251"/>
                </a:lnTo>
                <a:lnTo>
                  <a:pt x="76200" y="979551"/>
                </a:lnTo>
                <a:lnTo>
                  <a:pt x="48023" y="979504"/>
                </a:lnTo>
                <a:close/>
              </a:path>
              <a:path w="76200" h="1056004">
                <a:moveTo>
                  <a:pt x="48023" y="979471"/>
                </a:moveTo>
                <a:lnTo>
                  <a:pt x="28211" y="979471"/>
                </a:lnTo>
                <a:lnTo>
                  <a:pt x="48023" y="97950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44740" y="3469386"/>
            <a:ext cx="1106424" cy="12252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64373" y="3492501"/>
            <a:ext cx="944244" cy="1062355"/>
          </a:xfrm>
          <a:custGeom>
            <a:avLst/>
            <a:gdLst/>
            <a:ahLst/>
            <a:cxnLst/>
            <a:rect l="l" t="t" r="r" b="b"/>
            <a:pathLst>
              <a:path w="944245" h="1062354">
                <a:moveTo>
                  <a:pt x="22098" y="980059"/>
                </a:moveTo>
                <a:lnTo>
                  <a:pt x="0" y="1062228"/>
                </a:lnTo>
                <a:lnTo>
                  <a:pt x="79121" y="1030605"/>
                </a:lnTo>
                <a:lnTo>
                  <a:pt x="68662" y="1021334"/>
                </a:lnTo>
                <a:lnTo>
                  <a:pt x="49529" y="1021334"/>
                </a:lnTo>
                <a:lnTo>
                  <a:pt x="34671" y="1008253"/>
                </a:lnTo>
                <a:lnTo>
                  <a:pt x="43138" y="998709"/>
                </a:lnTo>
                <a:lnTo>
                  <a:pt x="22098" y="980059"/>
                </a:lnTo>
                <a:close/>
              </a:path>
              <a:path w="944245" h="1062354">
                <a:moveTo>
                  <a:pt x="43138" y="998709"/>
                </a:moveTo>
                <a:lnTo>
                  <a:pt x="34671" y="1008253"/>
                </a:lnTo>
                <a:lnTo>
                  <a:pt x="49529" y="1021334"/>
                </a:lnTo>
                <a:lnTo>
                  <a:pt x="57952" y="1011841"/>
                </a:lnTo>
                <a:lnTo>
                  <a:pt x="43138" y="998709"/>
                </a:lnTo>
                <a:close/>
              </a:path>
              <a:path w="944245" h="1062354">
                <a:moveTo>
                  <a:pt x="57952" y="1011841"/>
                </a:moveTo>
                <a:lnTo>
                  <a:pt x="49529" y="1021334"/>
                </a:lnTo>
                <a:lnTo>
                  <a:pt x="68662" y="1021334"/>
                </a:lnTo>
                <a:lnTo>
                  <a:pt x="57952" y="1011841"/>
                </a:lnTo>
                <a:close/>
              </a:path>
              <a:path w="944245" h="1062354">
                <a:moveTo>
                  <a:pt x="929258" y="0"/>
                </a:moveTo>
                <a:lnTo>
                  <a:pt x="43138" y="998709"/>
                </a:lnTo>
                <a:lnTo>
                  <a:pt x="57952" y="1011841"/>
                </a:lnTo>
                <a:lnTo>
                  <a:pt x="943991" y="13207"/>
                </a:lnTo>
                <a:lnTo>
                  <a:pt x="92925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4844" y="3469386"/>
            <a:ext cx="1083563" cy="12252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556882" y="3492627"/>
            <a:ext cx="922019" cy="1062355"/>
          </a:xfrm>
          <a:custGeom>
            <a:avLst/>
            <a:gdLst/>
            <a:ahLst/>
            <a:cxnLst/>
            <a:rect l="l" t="t" r="r" b="b"/>
            <a:pathLst>
              <a:path w="922020" h="1062354">
                <a:moveTo>
                  <a:pt x="864497" y="1011032"/>
                </a:moveTo>
                <a:lnTo>
                  <a:pt x="843152" y="1029462"/>
                </a:lnTo>
                <a:lnTo>
                  <a:pt x="921893" y="1062101"/>
                </a:lnTo>
                <a:lnTo>
                  <a:pt x="911303" y="1020699"/>
                </a:lnTo>
                <a:lnTo>
                  <a:pt x="872871" y="1020699"/>
                </a:lnTo>
                <a:lnTo>
                  <a:pt x="864497" y="1011032"/>
                </a:lnTo>
                <a:close/>
              </a:path>
              <a:path w="922020" h="1062354">
                <a:moveTo>
                  <a:pt x="879553" y="998032"/>
                </a:moveTo>
                <a:lnTo>
                  <a:pt x="864497" y="1011032"/>
                </a:lnTo>
                <a:lnTo>
                  <a:pt x="872871" y="1020699"/>
                </a:lnTo>
                <a:lnTo>
                  <a:pt x="887857" y="1007618"/>
                </a:lnTo>
                <a:lnTo>
                  <a:pt x="879553" y="998032"/>
                </a:lnTo>
                <a:close/>
              </a:path>
              <a:path w="922020" h="1062354">
                <a:moveTo>
                  <a:pt x="900811" y="979678"/>
                </a:moveTo>
                <a:lnTo>
                  <a:pt x="879553" y="998032"/>
                </a:lnTo>
                <a:lnTo>
                  <a:pt x="887857" y="1007618"/>
                </a:lnTo>
                <a:lnTo>
                  <a:pt x="872871" y="1020699"/>
                </a:lnTo>
                <a:lnTo>
                  <a:pt x="911303" y="1020699"/>
                </a:lnTo>
                <a:lnTo>
                  <a:pt x="900811" y="979678"/>
                </a:lnTo>
                <a:close/>
              </a:path>
              <a:path w="922020" h="1062354">
                <a:moveTo>
                  <a:pt x="14986" y="0"/>
                </a:moveTo>
                <a:lnTo>
                  <a:pt x="0" y="12954"/>
                </a:lnTo>
                <a:lnTo>
                  <a:pt x="864497" y="1011032"/>
                </a:lnTo>
                <a:lnTo>
                  <a:pt x="879553" y="998032"/>
                </a:lnTo>
                <a:lnTo>
                  <a:pt x="149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00317" y="4033266"/>
            <a:ext cx="562355" cy="66141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143622" y="4055236"/>
            <a:ext cx="400050" cy="500380"/>
          </a:xfrm>
          <a:custGeom>
            <a:avLst/>
            <a:gdLst/>
            <a:ahLst/>
            <a:cxnLst/>
            <a:rect l="l" t="t" r="r" b="b"/>
            <a:pathLst>
              <a:path w="400050" h="500379">
                <a:moveTo>
                  <a:pt x="344676" y="446395"/>
                </a:moveTo>
                <a:lnTo>
                  <a:pt x="322579" y="463931"/>
                </a:lnTo>
                <a:lnTo>
                  <a:pt x="399796" y="499872"/>
                </a:lnTo>
                <a:lnTo>
                  <a:pt x="390632" y="456310"/>
                </a:lnTo>
                <a:lnTo>
                  <a:pt x="352551" y="456310"/>
                </a:lnTo>
                <a:lnTo>
                  <a:pt x="344676" y="446395"/>
                </a:lnTo>
                <a:close/>
              </a:path>
              <a:path w="400050" h="500379">
                <a:moveTo>
                  <a:pt x="360258" y="434028"/>
                </a:moveTo>
                <a:lnTo>
                  <a:pt x="344676" y="446395"/>
                </a:lnTo>
                <a:lnTo>
                  <a:pt x="352551" y="456310"/>
                </a:lnTo>
                <a:lnTo>
                  <a:pt x="368173" y="443991"/>
                </a:lnTo>
                <a:lnTo>
                  <a:pt x="360258" y="434028"/>
                </a:lnTo>
                <a:close/>
              </a:path>
              <a:path w="400050" h="500379">
                <a:moveTo>
                  <a:pt x="382270" y="416559"/>
                </a:moveTo>
                <a:lnTo>
                  <a:pt x="360258" y="434028"/>
                </a:lnTo>
                <a:lnTo>
                  <a:pt x="368173" y="443991"/>
                </a:lnTo>
                <a:lnTo>
                  <a:pt x="352551" y="456310"/>
                </a:lnTo>
                <a:lnTo>
                  <a:pt x="390632" y="456310"/>
                </a:lnTo>
                <a:lnTo>
                  <a:pt x="382270" y="416559"/>
                </a:lnTo>
                <a:close/>
              </a:path>
              <a:path w="400050" h="500379">
                <a:moveTo>
                  <a:pt x="15494" y="0"/>
                </a:moveTo>
                <a:lnTo>
                  <a:pt x="0" y="12445"/>
                </a:lnTo>
                <a:lnTo>
                  <a:pt x="344676" y="446395"/>
                </a:lnTo>
                <a:lnTo>
                  <a:pt x="360258" y="434028"/>
                </a:lnTo>
                <a:lnTo>
                  <a:pt x="1549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410957" y="4007358"/>
            <a:ext cx="562355" cy="6903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30590" y="4029582"/>
            <a:ext cx="400050" cy="528320"/>
          </a:xfrm>
          <a:custGeom>
            <a:avLst/>
            <a:gdLst/>
            <a:ahLst/>
            <a:cxnLst/>
            <a:rect l="l" t="t" r="r" b="b"/>
            <a:pathLst>
              <a:path w="400050" h="528320">
                <a:moveTo>
                  <a:pt x="15239" y="444500"/>
                </a:moveTo>
                <a:lnTo>
                  <a:pt x="0" y="528193"/>
                </a:lnTo>
                <a:lnTo>
                  <a:pt x="76200" y="490220"/>
                </a:lnTo>
                <a:lnTo>
                  <a:pt x="67055" y="483362"/>
                </a:lnTo>
                <a:lnTo>
                  <a:pt x="46100" y="483362"/>
                </a:lnTo>
                <a:lnTo>
                  <a:pt x="30225" y="471551"/>
                </a:lnTo>
                <a:lnTo>
                  <a:pt x="37819" y="461434"/>
                </a:lnTo>
                <a:lnTo>
                  <a:pt x="15239" y="444500"/>
                </a:lnTo>
                <a:close/>
              </a:path>
              <a:path w="400050" h="528320">
                <a:moveTo>
                  <a:pt x="37819" y="461434"/>
                </a:moveTo>
                <a:lnTo>
                  <a:pt x="30225" y="471551"/>
                </a:lnTo>
                <a:lnTo>
                  <a:pt x="46100" y="483362"/>
                </a:lnTo>
                <a:lnTo>
                  <a:pt x="53650" y="473307"/>
                </a:lnTo>
                <a:lnTo>
                  <a:pt x="37819" y="461434"/>
                </a:lnTo>
                <a:close/>
              </a:path>
              <a:path w="400050" h="528320">
                <a:moveTo>
                  <a:pt x="53650" y="473307"/>
                </a:moveTo>
                <a:lnTo>
                  <a:pt x="46100" y="483362"/>
                </a:lnTo>
                <a:lnTo>
                  <a:pt x="67055" y="483362"/>
                </a:lnTo>
                <a:lnTo>
                  <a:pt x="53650" y="473307"/>
                </a:lnTo>
                <a:close/>
              </a:path>
              <a:path w="400050" h="528320">
                <a:moveTo>
                  <a:pt x="384175" y="0"/>
                </a:moveTo>
                <a:lnTo>
                  <a:pt x="37819" y="461434"/>
                </a:lnTo>
                <a:lnTo>
                  <a:pt x="53650" y="473307"/>
                </a:lnTo>
                <a:lnTo>
                  <a:pt x="400050" y="11937"/>
                </a:lnTo>
                <a:lnTo>
                  <a:pt x="38417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00317" y="3466339"/>
            <a:ext cx="516635" cy="66293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51369" y="3499105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0" y="561975"/>
                </a:moveTo>
                <a:lnTo>
                  <a:pt x="412750" y="0"/>
                </a:lnTo>
              </a:path>
            </a:pathLst>
          </a:custGeom>
          <a:ln w="1981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53629" y="3461766"/>
            <a:ext cx="516635" cy="66294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06206" y="3494533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412750" y="561975"/>
                </a:moveTo>
                <a:lnTo>
                  <a:pt x="0" y="0"/>
                </a:lnTo>
              </a:path>
            </a:pathLst>
          </a:custGeom>
          <a:ln w="1981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952232" y="1753361"/>
            <a:ext cx="568451" cy="78333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995411" y="1776094"/>
            <a:ext cx="405130" cy="619760"/>
          </a:xfrm>
          <a:custGeom>
            <a:avLst/>
            <a:gdLst/>
            <a:ahLst/>
            <a:cxnLst/>
            <a:rect l="l" t="t" r="r" b="b"/>
            <a:pathLst>
              <a:path w="405129" h="619760">
                <a:moveTo>
                  <a:pt x="351704" y="561452"/>
                </a:moveTo>
                <a:lnTo>
                  <a:pt x="329946" y="575437"/>
                </a:lnTo>
                <a:lnTo>
                  <a:pt x="404622" y="619759"/>
                </a:lnTo>
                <a:lnTo>
                  <a:pt x="399522" y="572262"/>
                </a:lnTo>
                <a:lnTo>
                  <a:pt x="358648" y="572262"/>
                </a:lnTo>
                <a:lnTo>
                  <a:pt x="351704" y="561452"/>
                </a:lnTo>
                <a:close/>
              </a:path>
              <a:path w="405129" h="619760">
                <a:moveTo>
                  <a:pt x="373516" y="547433"/>
                </a:moveTo>
                <a:lnTo>
                  <a:pt x="351704" y="561452"/>
                </a:lnTo>
                <a:lnTo>
                  <a:pt x="358648" y="572262"/>
                </a:lnTo>
                <a:lnTo>
                  <a:pt x="380492" y="558291"/>
                </a:lnTo>
                <a:lnTo>
                  <a:pt x="373516" y="547433"/>
                </a:lnTo>
                <a:close/>
              </a:path>
              <a:path w="405129" h="619760">
                <a:moveTo>
                  <a:pt x="395351" y="533400"/>
                </a:moveTo>
                <a:lnTo>
                  <a:pt x="373516" y="547433"/>
                </a:lnTo>
                <a:lnTo>
                  <a:pt x="380492" y="558291"/>
                </a:lnTo>
                <a:lnTo>
                  <a:pt x="358648" y="572262"/>
                </a:lnTo>
                <a:lnTo>
                  <a:pt x="399522" y="572262"/>
                </a:lnTo>
                <a:lnTo>
                  <a:pt x="395351" y="533400"/>
                </a:lnTo>
                <a:close/>
              </a:path>
              <a:path w="405129" h="619760">
                <a:moveTo>
                  <a:pt x="21844" y="0"/>
                </a:moveTo>
                <a:lnTo>
                  <a:pt x="0" y="13969"/>
                </a:lnTo>
                <a:lnTo>
                  <a:pt x="351704" y="561452"/>
                </a:lnTo>
                <a:lnTo>
                  <a:pt x="373516" y="547433"/>
                </a:lnTo>
                <a:lnTo>
                  <a:pt x="2184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48144" y="1634490"/>
            <a:ext cx="1556003" cy="3992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76159" y="1620773"/>
            <a:ext cx="1295400" cy="48006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274052" y="1660399"/>
            <a:ext cx="1449324" cy="2926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7498460" y="1716056"/>
            <a:ext cx="100139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6"/>
              </a:rPr>
              <a:t>ww</a:t>
            </a:r>
            <a:r>
              <a:rPr spc="-40" dirty="0">
                <a:hlinkClick r:id="rId36"/>
              </a:rPr>
              <a:t>w</a:t>
            </a:r>
            <a:r>
              <a:rPr dirty="0">
                <a:hlinkClick r:id="rId36"/>
              </a:rPr>
              <a:t>.edure</a:t>
            </a:r>
            <a:r>
              <a:rPr spc="-10" dirty="0">
                <a:hlinkClick r:id="rId36"/>
              </a:rPr>
              <a:t>k</a:t>
            </a:r>
            <a:r>
              <a:rPr spc="-15" dirty="0">
                <a:hlinkClick r:id="rId36"/>
              </a:rPr>
              <a:t>a</a:t>
            </a:r>
            <a:r>
              <a:rPr spc="-5" dirty="0">
                <a:hlinkClick r:id="rId36"/>
              </a:rPr>
              <a:t>.in/h</a:t>
            </a:r>
            <a:r>
              <a:rPr spc="-20" dirty="0">
                <a:hlinkClick r:id="rId36"/>
              </a:rPr>
              <a:t>a</a:t>
            </a:r>
            <a:r>
              <a:rPr spc="-10" dirty="0">
                <a:hlinkClick r:id="rId36"/>
              </a:rPr>
              <a:t>d</a:t>
            </a:r>
            <a:r>
              <a:rPr spc="-20" dirty="0">
                <a:hlinkClick r:id="rId36"/>
              </a:rPr>
              <a:t>o</a:t>
            </a:r>
            <a:r>
              <a:rPr spc="-10" dirty="0">
                <a:hlinkClick r:id="rId36"/>
              </a:rPr>
              <a:t>op</a:t>
            </a: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130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375775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61458" y="2692402"/>
            <a:ext cx="133667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Hel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e!!</a:t>
            </a:r>
            <a:endParaRPr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0184" y="2966976"/>
            <a:ext cx="187960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231265" algn="l"/>
              </a:tabLst>
            </a:pP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n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me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ie.</a:t>
            </a:r>
            <a:endParaRPr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8810" y="3241295"/>
            <a:ext cx="256095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60680">
              <a:tabLst>
                <a:tab pos="815340" algn="l"/>
                <a:tab pos="1417955" algn="l"/>
              </a:tabLst>
            </a:pP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I 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quizzes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 puz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gu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thin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>
              <a:latin typeface="Tahoma"/>
              <a:cs typeface="Tahoma"/>
            </a:endParaRPr>
          </a:p>
          <a:p>
            <a:pPr marL="182880"/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answer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questi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ns.</a:t>
            </a:r>
            <a:endParaRPr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0532" y="2035302"/>
            <a:ext cx="6530340" cy="1304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92323" y="2058161"/>
            <a:ext cx="5788152" cy="1312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12442" y="2058161"/>
            <a:ext cx="6445758" cy="1219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729610" y="2150396"/>
            <a:ext cx="54597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lgo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elation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join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on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tw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ge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bles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ey?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ssu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tw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bles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Que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tion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29611" y="2577115"/>
            <a:ext cx="359917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fil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in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HDF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: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29610" y="2790476"/>
            <a:ext cx="57785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es</a:t>
            </a:r>
            <a:endParaRPr sz="1400">
              <a:latin typeface="Tahoma"/>
              <a:cs typeface="Tahoma"/>
            </a:endParaRPr>
          </a:p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No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1026631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4060" y="2111502"/>
            <a:ext cx="6390132" cy="1266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2434589"/>
            <a:ext cx="5408676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6985" y="2134361"/>
            <a:ext cx="6304534" cy="118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27705" y="2527714"/>
            <a:ext cx="513588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9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es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usin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Join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Algo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hm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sid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educe-</a:t>
            </a:r>
            <a:endParaRPr sz="1400">
              <a:latin typeface="Tahoma"/>
              <a:cs typeface="Tahoma"/>
            </a:endParaRPr>
          </a:p>
          <a:p>
            <a:pPr marL="12700"/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sid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Memo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join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Ans</a:t>
            </a:r>
            <a:r>
              <a:rPr spc="-3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132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1067387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9676" y="2111502"/>
            <a:ext cx="6414516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7752" y="2202941"/>
            <a:ext cx="5734811" cy="1098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2983" y="2134361"/>
            <a:ext cx="6328537" cy="114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25928" y="2295176"/>
            <a:ext cx="5405755" cy="2054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Wh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ypes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lgo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rithm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ficul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 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educe?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ts val="1530"/>
              </a:lnSpc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Alg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rithm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equi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global,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ts val="1720"/>
              </a:lnSpc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Alg</a:t>
            </a:r>
            <a:r>
              <a:rPr sz="2100" spc="7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rithm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100" spc="-30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210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3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22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equi</a:t>
            </a:r>
            <a:r>
              <a:rPr sz="2100" spc="-22" baseline="3968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22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100" spc="7" baseline="3968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lying</a:t>
            </a:r>
            <a:r>
              <a:rPr sz="2100" spc="-315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1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359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pc="-71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44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pc="-37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100" spc="-390" baseline="3968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pc="-73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922" baseline="3968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pc="-4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457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28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100" spc="-1357" baseline="3968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pc="-5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1042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pc="-90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100" spc="-532" baseline="3968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pc="-250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r>
              <a:rPr sz="2100" spc="-735" baseline="396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105" dirty="0">
                <a:solidFill>
                  <a:srgbClr val="FFFFFF"/>
                </a:solidFill>
                <a:latin typeface="Tahoma"/>
                <a:cs typeface="Tahoma"/>
              </a:rPr>
              <a:t>!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2100" spc="-15" baseline="396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tica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00" spc="-22" baseline="3968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2100" spc="-15" baseline="3968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100" spc="-7" baseline="3968" dirty="0">
                <a:solidFill>
                  <a:srgbClr val="FFFFFF"/>
                </a:solidFill>
                <a:latin typeface="Tahoma"/>
                <a:cs typeface="Tahoma"/>
              </a:rPr>
              <a:t>cti</a:t>
            </a:r>
            <a:r>
              <a:rPr sz="2100" spc="7" baseline="3968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100" baseline="3968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sz="2100" baseline="3968">
              <a:latin typeface="Tahoma"/>
              <a:cs typeface="Tahoma"/>
            </a:endParaRPr>
          </a:p>
          <a:p>
            <a:pPr marL="299085">
              <a:lnSpc>
                <a:spcPts val="1870"/>
              </a:lnSpc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nu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individu</a:t>
            </a:r>
            <a:r>
              <a:rPr sz="1400" spc="-229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792" baseline="-18518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34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2700" spc="-832" baseline="-18518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74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427" baseline="-18518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2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-1095" baseline="-1851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2700" spc="-1679" baseline="-18518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4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-1214" baseline="-18518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co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7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1395" baseline="-18518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700" spc="-15" baseline="-18518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-7" baseline="-18518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2700" spc="-15" baseline="-18518" dirty="0">
                <a:solidFill>
                  <a:srgbClr val="FFFFFF"/>
                </a:solidFill>
                <a:latin typeface="Tahoma"/>
                <a:cs typeface="Tahoma"/>
              </a:rPr>
              <a:t>ie.</a:t>
            </a:r>
            <a:endParaRPr sz="2700" baseline="-18518">
              <a:latin typeface="Tahoma"/>
              <a:cs typeface="Tahoma"/>
            </a:endParaRPr>
          </a:p>
          <a:p>
            <a:pPr marL="2235200" marR="626745" indent="360680">
              <a:spcBef>
                <a:spcPts val="575"/>
              </a:spcBef>
              <a:tabLst>
                <a:tab pos="3037840" algn="l"/>
                <a:tab pos="3641090" algn="l"/>
              </a:tabLst>
            </a:pP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I 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quizzes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 puz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gu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thin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>
              <a:latin typeface="Tahoma"/>
              <a:cs typeface="Tahoma"/>
            </a:endParaRPr>
          </a:p>
          <a:p>
            <a:pPr marL="2406015"/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answer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questi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ns.</a:t>
            </a:r>
            <a:endParaRPr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Que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tion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133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0603602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4060" y="2111502"/>
            <a:ext cx="6390132" cy="1266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2221230"/>
            <a:ext cx="5596128" cy="10988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6985" y="2134361"/>
            <a:ext cx="6304534" cy="118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27706" y="2314606"/>
            <a:ext cx="5266055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A.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digm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ely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pa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llel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stem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6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cut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isol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ti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chun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da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(inp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spl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ts)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lgo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rithm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whic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equi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global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be 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ined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spc="20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itable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mewor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Ans</a:t>
            </a:r>
            <a:r>
              <a:rPr spc="-3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134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0018914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9676" y="2111502"/>
            <a:ext cx="6414516" cy="1228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7751" y="2096261"/>
            <a:ext cx="5405628" cy="131216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22983" y="2134361"/>
            <a:ext cx="6328537" cy="114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012440" y="2615216"/>
            <a:ext cx="388556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 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ne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dy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62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2700" spc="-270" baseline="-293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145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2700" spc="-1207" baseline="-293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15" baseline="-293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2700" spc="-135" baseline="-2932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6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2700" spc="-457" baseline="-293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38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-1035" baseline="-293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-1372" baseline="-2932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3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-7" baseline="-2932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-22" baseline="-293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700" spc="-7" baseline="-29320" dirty="0">
                <a:solidFill>
                  <a:srgbClr val="FFFFFF"/>
                </a:solidFill>
                <a:latin typeface="Tahoma"/>
                <a:cs typeface="Tahoma"/>
              </a:rPr>
              <a:t>e!!</a:t>
            </a:r>
            <a:endParaRPr sz="2700" baseline="-2932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Que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25927" y="2828576"/>
            <a:ext cx="4443730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ts val="1480"/>
              </a:lnSpc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p()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educe()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simu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lta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eou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ly</a:t>
            </a:r>
            <a:endParaRPr sz="1400">
              <a:latin typeface="Tahoma"/>
              <a:cs typeface="Tahoma"/>
            </a:endParaRPr>
          </a:p>
          <a:p>
            <a:pPr marL="299085" indent="-286385">
              <a:lnSpc>
                <a:spcPts val="1830"/>
              </a:lnSpc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afte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ing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or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6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125" baseline="7716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-615" baseline="7716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2700" spc="-1170" baseline="7716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56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2700" spc="-607" baseline="7716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229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1297" baseline="7716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400" spc="-10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2700" spc="-622" baseline="7716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62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2700" spc="-719" baseline="7716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-6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2700" spc="-622" baseline="7716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7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2700" spc="-1425" baseline="7716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2700" spc="-15" baseline="7716" dirty="0">
                <a:solidFill>
                  <a:srgbClr val="FFFFFF"/>
                </a:solidFill>
                <a:latin typeface="Tahoma"/>
                <a:cs typeface="Tahoma"/>
              </a:rPr>
              <a:t>ie.</a:t>
            </a:r>
            <a:endParaRPr sz="2700" baseline="7716">
              <a:latin typeface="Tahoma"/>
              <a:cs typeface="Tahoma"/>
            </a:endParaRPr>
          </a:p>
          <a:p>
            <a:pPr marL="2596515">
              <a:lnSpc>
                <a:spcPts val="2030"/>
              </a:lnSpc>
            </a:pP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I 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quizzes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48810" y="3515616"/>
            <a:ext cx="2560955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2065">
              <a:tabLst>
                <a:tab pos="827405" algn="l"/>
                <a:tab pos="1430655" algn="l"/>
              </a:tabLst>
            </a:pP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puz	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gu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thin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>
              <a:latin typeface="Tahoma"/>
              <a:cs typeface="Tahoma"/>
            </a:endParaRPr>
          </a:p>
          <a:p>
            <a:pPr marL="182880"/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answer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questi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ns.</a:t>
            </a:r>
            <a:endParaRPr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5927" y="2188496"/>
            <a:ext cx="507746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wha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ge in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cuti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n,</a:t>
            </a:r>
            <a:r>
              <a:rPr sz="1400" spc="-5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r'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cti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rts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  <a:p>
            <a:pPr marL="12700"/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-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61238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4060" y="2111502"/>
            <a:ext cx="6390132" cy="12664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90800" y="2327910"/>
            <a:ext cx="5628132" cy="885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46985" y="2134361"/>
            <a:ext cx="6304534" cy="118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27705" y="2421287"/>
            <a:ext cx="5299710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C.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wo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put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 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he ou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put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om all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is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equi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st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lgo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rithm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Ans</a:t>
            </a:r>
            <a:r>
              <a:rPr spc="-3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136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5469680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90184" y="2692401"/>
            <a:ext cx="187960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Hel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lo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e!!</a:t>
            </a:r>
            <a:endParaRPr>
              <a:latin typeface="Tahoma"/>
              <a:cs typeface="Tahoma"/>
            </a:endParaRPr>
          </a:p>
          <a:p>
            <a:pPr algn="ctr">
              <a:tabLst>
                <a:tab pos="1218565" algn="l"/>
              </a:tabLst>
            </a:pP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n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me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ie.</a:t>
            </a:r>
            <a:endParaRPr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8810" y="3241295"/>
            <a:ext cx="2560955" cy="11079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60680">
              <a:tabLst>
                <a:tab pos="815340" algn="l"/>
                <a:tab pos="1417955" algn="l"/>
              </a:tabLst>
            </a:pP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I 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pc="-3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quizzes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 puz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	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am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he</a:t>
            </a:r>
            <a:r>
              <a:rPr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 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ma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gu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pc="-15" dirty="0">
                <a:solidFill>
                  <a:srgbClr val="FFFFFF"/>
                </a:solidFill>
                <a:latin typeface="Tahoma"/>
                <a:cs typeface="Tahoma"/>
              </a:rPr>
              <a:t> thin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endParaRPr>
              <a:latin typeface="Tahoma"/>
              <a:cs typeface="Tahoma"/>
            </a:endParaRPr>
          </a:p>
          <a:p>
            <a:pPr marL="182880"/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answer</a:t>
            </a:r>
            <a:r>
              <a:rPr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questi</a:t>
            </a:r>
            <a:r>
              <a:rPr spc="-2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>
                <a:solidFill>
                  <a:srgbClr val="FFFFFF"/>
                </a:solidFill>
                <a:latin typeface="Tahoma"/>
                <a:cs typeface="Tahoma"/>
              </a:rPr>
              <a:t>ns.</a:t>
            </a:r>
            <a:endParaRPr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6627" y="1882902"/>
            <a:ext cx="6448044" cy="14569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8420" y="1875282"/>
            <a:ext cx="5495544" cy="1525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19936" y="1905761"/>
            <a:ext cx="6362065" cy="137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36851" y="1967516"/>
            <a:ext cx="51644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ou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wa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nt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fi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tw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19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our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clas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s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ould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implement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whic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inter</a:t>
            </a: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Que</a:t>
            </a:r>
            <a:r>
              <a:rPr spc="-2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tion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6850" y="2394235"/>
            <a:ext cx="189611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4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rtiti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ner</a:t>
            </a:r>
            <a:endParaRPr sz="1400">
              <a:latin typeface="Tahoma"/>
              <a:cs typeface="Tahoma"/>
            </a:endParaRPr>
          </a:p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Combiner</a:t>
            </a:r>
            <a:endParaRPr sz="1400">
              <a:latin typeface="Tahoma"/>
              <a:cs typeface="Tahoma"/>
            </a:endParaRPr>
          </a:p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ble</a:t>
            </a:r>
            <a:endParaRPr sz="1400">
              <a:latin typeface="Tahoma"/>
              <a:cs typeface="Tahoma"/>
            </a:endParaRPr>
          </a:p>
          <a:p>
            <a:pPr marL="299085" indent="-286385">
              <a:buClr>
                <a:srgbClr val="FFFFFF"/>
              </a:buClr>
              <a:buFont typeface="Tahoma"/>
              <a:buChar char="-"/>
              <a:tabLst>
                <a:tab pos="299720" algn="l"/>
              </a:tabLst>
            </a:pPr>
            <a:r>
              <a:rPr sz="1400" spc="-20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rita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bleCompa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ble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083212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4277" y="3251455"/>
            <a:ext cx="2601595" cy="1996439"/>
          </a:xfrm>
          <a:custGeom>
            <a:avLst/>
            <a:gdLst/>
            <a:ahLst/>
            <a:cxnLst/>
            <a:rect l="l" t="t" r="r" b="b"/>
            <a:pathLst>
              <a:path w="2601595" h="1996439">
                <a:moveTo>
                  <a:pt x="1301369" y="0"/>
                </a:moveTo>
                <a:lnTo>
                  <a:pt x="1234567" y="1143"/>
                </a:lnTo>
                <a:lnTo>
                  <a:pt x="1167892" y="5587"/>
                </a:lnTo>
                <a:lnTo>
                  <a:pt x="1102487" y="11175"/>
                </a:lnTo>
                <a:lnTo>
                  <a:pt x="1038351" y="20319"/>
                </a:lnTo>
                <a:lnTo>
                  <a:pt x="975741" y="31495"/>
                </a:lnTo>
                <a:lnTo>
                  <a:pt x="914400" y="44957"/>
                </a:lnTo>
                <a:lnTo>
                  <a:pt x="853058" y="60706"/>
                </a:lnTo>
                <a:lnTo>
                  <a:pt x="794511" y="78739"/>
                </a:lnTo>
                <a:lnTo>
                  <a:pt x="737235" y="97789"/>
                </a:lnTo>
                <a:lnTo>
                  <a:pt x="681355" y="120395"/>
                </a:lnTo>
                <a:lnTo>
                  <a:pt x="626871" y="143890"/>
                </a:lnTo>
                <a:lnTo>
                  <a:pt x="573697" y="169798"/>
                </a:lnTo>
                <a:lnTo>
                  <a:pt x="521919" y="197865"/>
                </a:lnTo>
                <a:lnTo>
                  <a:pt x="472846" y="228345"/>
                </a:lnTo>
                <a:lnTo>
                  <a:pt x="426516" y="258698"/>
                </a:lnTo>
                <a:lnTo>
                  <a:pt x="381558" y="292353"/>
                </a:lnTo>
                <a:lnTo>
                  <a:pt x="337959" y="327278"/>
                </a:lnTo>
                <a:lnTo>
                  <a:pt x="297078" y="363346"/>
                </a:lnTo>
                <a:lnTo>
                  <a:pt x="258914" y="400431"/>
                </a:lnTo>
                <a:lnTo>
                  <a:pt x="222110" y="439800"/>
                </a:lnTo>
                <a:lnTo>
                  <a:pt x="188048" y="480313"/>
                </a:lnTo>
                <a:lnTo>
                  <a:pt x="156705" y="521843"/>
                </a:lnTo>
                <a:lnTo>
                  <a:pt x="128092" y="564641"/>
                </a:lnTo>
                <a:lnTo>
                  <a:pt x="102209" y="609600"/>
                </a:lnTo>
                <a:lnTo>
                  <a:pt x="79032" y="654557"/>
                </a:lnTo>
                <a:lnTo>
                  <a:pt x="58597" y="700658"/>
                </a:lnTo>
                <a:lnTo>
                  <a:pt x="40881" y="747902"/>
                </a:lnTo>
                <a:lnTo>
                  <a:pt x="25895" y="796289"/>
                </a:lnTo>
                <a:lnTo>
                  <a:pt x="14985" y="845819"/>
                </a:lnTo>
                <a:lnTo>
                  <a:pt x="6807" y="895350"/>
                </a:lnTo>
                <a:lnTo>
                  <a:pt x="1358" y="945895"/>
                </a:lnTo>
                <a:lnTo>
                  <a:pt x="0" y="997584"/>
                </a:lnTo>
                <a:lnTo>
                  <a:pt x="1358" y="1049401"/>
                </a:lnTo>
                <a:lnTo>
                  <a:pt x="6807" y="1100073"/>
                </a:lnTo>
                <a:lnTo>
                  <a:pt x="14985" y="1149477"/>
                </a:lnTo>
                <a:lnTo>
                  <a:pt x="25895" y="1199007"/>
                </a:lnTo>
                <a:lnTo>
                  <a:pt x="40881" y="1247393"/>
                </a:lnTo>
                <a:lnTo>
                  <a:pt x="58597" y="1294637"/>
                </a:lnTo>
                <a:lnTo>
                  <a:pt x="79032" y="1341882"/>
                </a:lnTo>
                <a:lnTo>
                  <a:pt x="102209" y="1386839"/>
                </a:lnTo>
                <a:lnTo>
                  <a:pt x="128092" y="1430655"/>
                </a:lnTo>
                <a:lnTo>
                  <a:pt x="156705" y="1474596"/>
                </a:lnTo>
                <a:lnTo>
                  <a:pt x="188048" y="1516164"/>
                </a:lnTo>
                <a:lnTo>
                  <a:pt x="222110" y="1556651"/>
                </a:lnTo>
                <a:lnTo>
                  <a:pt x="258914" y="1596034"/>
                </a:lnTo>
                <a:lnTo>
                  <a:pt x="297078" y="1633143"/>
                </a:lnTo>
                <a:lnTo>
                  <a:pt x="337959" y="1669135"/>
                </a:lnTo>
                <a:lnTo>
                  <a:pt x="381558" y="1703997"/>
                </a:lnTo>
                <a:lnTo>
                  <a:pt x="426516" y="1737740"/>
                </a:lnTo>
                <a:lnTo>
                  <a:pt x="472846" y="1768106"/>
                </a:lnTo>
                <a:lnTo>
                  <a:pt x="521919" y="1798485"/>
                </a:lnTo>
                <a:lnTo>
                  <a:pt x="573697" y="1825485"/>
                </a:lnTo>
                <a:lnTo>
                  <a:pt x="626871" y="1852472"/>
                </a:lnTo>
                <a:lnTo>
                  <a:pt x="681355" y="1876082"/>
                </a:lnTo>
                <a:lnTo>
                  <a:pt x="737235" y="1898586"/>
                </a:lnTo>
                <a:lnTo>
                  <a:pt x="794511" y="1917712"/>
                </a:lnTo>
                <a:lnTo>
                  <a:pt x="853058" y="1935708"/>
                </a:lnTo>
                <a:lnTo>
                  <a:pt x="914400" y="1951443"/>
                </a:lnTo>
                <a:lnTo>
                  <a:pt x="975741" y="1964944"/>
                </a:lnTo>
                <a:lnTo>
                  <a:pt x="1038351" y="1976196"/>
                </a:lnTo>
                <a:lnTo>
                  <a:pt x="1102487" y="1985187"/>
                </a:lnTo>
                <a:lnTo>
                  <a:pt x="1167892" y="1990813"/>
                </a:lnTo>
                <a:lnTo>
                  <a:pt x="1234567" y="1995309"/>
                </a:lnTo>
                <a:lnTo>
                  <a:pt x="1301369" y="1996439"/>
                </a:lnTo>
                <a:lnTo>
                  <a:pt x="1368171" y="1995309"/>
                </a:lnTo>
                <a:lnTo>
                  <a:pt x="1434973" y="1990813"/>
                </a:lnTo>
                <a:lnTo>
                  <a:pt x="1498981" y="1985187"/>
                </a:lnTo>
                <a:lnTo>
                  <a:pt x="1562989" y="1976196"/>
                </a:lnTo>
                <a:lnTo>
                  <a:pt x="1625727" y="1964944"/>
                </a:lnTo>
                <a:lnTo>
                  <a:pt x="1688338" y="1951443"/>
                </a:lnTo>
                <a:lnTo>
                  <a:pt x="1748409" y="1935708"/>
                </a:lnTo>
                <a:lnTo>
                  <a:pt x="1806956" y="1917712"/>
                </a:lnTo>
                <a:lnTo>
                  <a:pt x="1865503" y="1898586"/>
                </a:lnTo>
                <a:lnTo>
                  <a:pt x="1921510" y="1876082"/>
                </a:lnTo>
                <a:lnTo>
                  <a:pt x="1975993" y="1852472"/>
                </a:lnTo>
                <a:lnTo>
                  <a:pt x="2079498" y="1798485"/>
                </a:lnTo>
                <a:lnTo>
                  <a:pt x="2128520" y="1768106"/>
                </a:lnTo>
                <a:lnTo>
                  <a:pt x="2174748" y="1737740"/>
                </a:lnTo>
                <a:lnTo>
                  <a:pt x="2221103" y="1703997"/>
                </a:lnTo>
                <a:lnTo>
                  <a:pt x="2263521" y="1669135"/>
                </a:lnTo>
                <a:lnTo>
                  <a:pt x="2304288" y="1633143"/>
                </a:lnTo>
                <a:lnTo>
                  <a:pt x="2343785" y="1596034"/>
                </a:lnTo>
                <a:lnTo>
                  <a:pt x="2379345" y="1556651"/>
                </a:lnTo>
                <a:lnTo>
                  <a:pt x="2413254" y="1516164"/>
                </a:lnTo>
                <a:lnTo>
                  <a:pt x="2444623" y="1474596"/>
                </a:lnTo>
                <a:lnTo>
                  <a:pt x="2473325" y="1430655"/>
                </a:lnTo>
                <a:lnTo>
                  <a:pt x="2499106" y="1386839"/>
                </a:lnTo>
                <a:lnTo>
                  <a:pt x="2522347" y="1341882"/>
                </a:lnTo>
                <a:lnTo>
                  <a:pt x="2542794" y="1294637"/>
                </a:lnTo>
                <a:lnTo>
                  <a:pt x="2560447" y="1247393"/>
                </a:lnTo>
                <a:lnTo>
                  <a:pt x="2575433" y="1199007"/>
                </a:lnTo>
                <a:lnTo>
                  <a:pt x="2586482" y="1149477"/>
                </a:lnTo>
                <a:lnTo>
                  <a:pt x="2594610" y="1100073"/>
                </a:lnTo>
                <a:lnTo>
                  <a:pt x="2599944" y="1049401"/>
                </a:lnTo>
                <a:lnTo>
                  <a:pt x="2601468" y="997584"/>
                </a:lnTo>
                <a:lnTo>
                  <a:pt x="2599944" y="945895"/>
                </a:lnTo>
                <a:lnTo>
                  <a:pt x="2594610" y="895350"/>
                </a:lnTo>
                <a:lnTo>
                  <a:pt x="2586482" y="845819"/>
                </a:lnTo>
                <a:lnTo>
                  <a:pt x="2575433" y="796289"/>
                </a:lnTo>
                <a:lnTo>
                  <a:pt x="2560447" y="747902"/>
                </a:lnTo>
                <a:lnTo>
                  <a:pt x="2542794" y="700658"/>
                </a:lnTo>
                <a:lnTo>
                  <a:pt x="2522347" y="654557"/>
                </a:lnTo>
                <a:lnTo>
                  <a:pt x="2499106" y="609600"/>
                </a:lnTo>
                <a:lnTo>
                  <a:pt x="2473325" y="564641"/>
                </a:lnTo>
                <a:lnTo>
                  <a:pt x="2444623" y="521843"/>
                </a:lnTo>
                <a:lnTo>
                  <a:pt x="2413254" y="480313"/>
                </a:lnTo>
                <a:lnTo>
                  <a:pt x="2379345" y="439800"/>
                </a:lnTo>
                <a:lnTo>
                  <a:pt x="2343785" y="400431"/>
                </a:lnTo>
                <a:lnTo>
                  <a:pt x="2304288" y="363346"/>
                </a:lnTo>
                <a:lnTo>
                  <a:pt x="2263521" y="327278"/>
                </a:lnTo>
                <a:lnTo>
                  <a:pt x="2221103" y="292353"/>
                </a:lnTo>
                <a:lnTo>
                  <a:pt x="2174748" y="258698"/>
                </a:lnTo>
                <a:lnTo>
                  <a:pt x="2128520" y="228345"/>
                </a:lnTo>
                <a:lnTo>
                  <a:pt x="2079498" y="197865"/>
                </a:lnTo>
                <a:lnTo>
                  <a:pt x="2027682" y="169798"/>
                </a:lnTo>
                <a:lnTo>
                  <a:pt x="1975993" y="143890"/>
                </a:lnTo>
                <a:lnTo>
                  <a:pt x="1921510" y="120395"/>
                </a:lnTo>
                <a:lnTo>
                  <a:pt x="1865503" y="97789"/>
                </a:lnTo>
                <a:lnTo>
                  <a:pt x="1806956" y="78739"/>
                </a:lnTo>
                <a:lnTo>
                  <a:pt x="1748409" y="60706"/>
                </a:lnTo>
                <a:lnTo>
                  <a:pt x="1688338" y="44957"/>
                </a:lnTo>
                <a:lnTo>
                  <a:pt x="1625727" y="31495"/>
                </a:lnTo>
                <a:lnTo>
                  <a:pt x="1562989" y="20319"/>
                </a:lnTo>
                <a:lnTo>
                  <a:pt x="1498981" y="11175"/>
                </a:lnTo>
                <a:lnTo>
                  <a:pt x="1434973" y="5587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3544" y="3163061"/>
            <a:ext cx="1886712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16251" y="2340102"/>
            <a:ext cx="6256020" cy="10378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80132" y="2548889"/>
            <a:ext cx="5660136" cy="672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58543" y="2362961"/>
            <a:ext cx="6171057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16530" y="2642648"/>
            <a:ext cx="53333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400" b="1" spc="-5" dirty="0">
                <a:solidFill>
                  <a:srgbClr val="252525"/>
                </a:solidFill>
                <a:latin typeface="Tahoma"/>
                <a:cs typeface="Tahoma"/>
              </a:rPr>
              <a:t>Combine</a:t>
            </a:r>
            <a:r>
              <a:rPr sz="1400" b="1" dirty="0">
                <a:solidFill>
                  <a:srgbClr val="252525"/>
                </a:solidFill>
                <a:latin typeface="Tahoma"/>
                <a:cs typeface="Tahoma"/>
              </a:rPr>
              <a:t>r.</a:t>
            </a:r>
            <a:r>
              <a:rPr sz="1400" b="1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Combiners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basic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lly</a:t>
            </a:r>
            <a:r>
              <a:rPr sz="14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mi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i-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ey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ially 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sz="1400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rk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whic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pas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 on</a:t>
            </a:r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r>
              <a:rPr sz="1400" spc="-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 th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 r</a:t>
            </a:r>
            <a:r>
              <a:rPr sz="140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rs.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dirty="0">
                <a:latin typeface="Calibri"/>
                <a:cs typeface="Calibri"/>
              </a:rPr>
              <a:t>Annie</a:t>
            </a:r>
            <a:r>
              <a:rPr spc="-155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Ans</a:t>
            </a:r>
            <a:r>
              <a:rPr spc="-3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er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8"/>
              </a:rPr>
              <a:t>ww</a:t>
            </a:r>
            <a:r>
              <a:rPr spc="-40" dirty="0">
                <a:hlinkClick r:id="rId8"/>
              </a:rPr>
              <a:t>w</a:t>
            </a:r>
            <a:r>
              <a:rPr dirty="0">
                <a:hlinkClick r:id="rId8"/>
              </a:rPr>
              <a:t>.edure</a:t>
            </a:r>
            <a:r>
              <a:rPr spc="-10" dirty="0">
                <a:hlinkClick r:id="rId8"/>
              </a:rPr>
              <a:t>k</a:t>
            </a:r>
            <a:r>
              <a:rPr spc="-15" dirty="0">
                <a:hlinkClick r:id="rId8"/>
              </a:rPr>
              <a:t>a</a:t>
            </a:r>
            <a:r>
              <a:rPr spc="-5" dirty="0">
                <a:hlinkClick r:id="rId8"/>
              </a:rPr>
              <a:t>.in/h</a:t>
            </a:r>
            <a:r>
              <a:rPr spc="-20" dirty="0">
                <a:hlinkClick r:id="rId8"/>
              </a:rPr>
              <a:t>a</a:t>
            </a:r>
            <a:r>
              <a:rPr spc="-10" dirty="0">
                <a:hlinkClick r:id="rId8"/>
              </a:rPr>
              <a:t>d</a:t>
            </a:r>
            <a:r>
              <a:rPr spc="-20" dirty="0">
                <a:hlinkClick r:id="rId8"/>
              </a:rPr>
              <a:t>o</a:t>
            </a:r>
            <a:r>
              <a:rPr spc="-10" dirty="0">
                <a:hlinkClick r:id="rId8"/>
              </a:rPr>
              <a:t>op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138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6503987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67600" y="1075181"/>
            <a:ext cx="1568196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21765" y="4059173"/>
            <a:ext cx="1728215" cy="61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6648" y="4129278"/>
            <a:ext cx="1293876" cy="533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7672" y="4085082"/>
            <a:ext cx="1621536" cy="507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73300" y="4239655"/>
            <a:ext cx="96964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Comb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iners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38800" y="4059173"/>
            <a:ext cx="1728216" cy="614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24729" y="4129278"/>
            <a:ext cx="1354835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4708" y="4085082"/>
            <a:ext cx="1621536" cy="507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61380" y="4239655"/>
            <a:ext cx="103060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spc="-55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art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it</a:t>
            </a:r>
            <a:r>
              <a:rPr sz="1600" spc="-10" dirty="0">
                <a:solidFill>
                  <a:srgbClr val="FFFFFF"/>
                </a:solidFill>
                <a:latin typeface="Tahoma"/>
                <a:cs typeface="Tahoma"/>
              </a:rPr>
              <a:t>io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ners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9116" y="4716018"/>
            <a:ext cx="3045460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10185" marR="223520" indent="18415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Combiners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 be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vie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 ‘mini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rs’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 ph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se.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8091" y="1829562"/>
            <a:ext cx="6239510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1654810" marR="415925" indent="-123063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Comple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view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educe,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illust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tin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partitioners in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8795" y="3240786"/>
            <a:ext cx="2023872" cy="9387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16530" y="3260470"/>
            <a:ext cx="1823085" cy="749300"/>
          </a:xfrm>
          <a:custGeom>
            <a:avLst/>
            <a:gdLst/>
            <a:ahLst/>
            <a:cxnLst/>
            <a:rect l="l" t="t" r="r" b="b"/>
            <a:pathLst>
              <a:path w="1823085" h="749300">
                <a:moveTo>
                  <a:pt x="85217" y="643128"/>
                </a:moveTo>
                <a:lnTo>
                  <a:pt x="0" y="738378"/>
                </a:lnTo>
                <a:lnTo>
                  <a:pt x="127381" y="749300"/>
                </a:lnTo>
                <a:lnTo>
                  <a:pt x="116133" y="720979"/>
                </a:lnTo>
                <a:lnTo>
                  <a:pt x="95503" y="720979"/>
                </a:lnTo>
                <a:lnTo>
                  <a:pt x="81533" y="685546"/>
                </a:lnTo>
                <a:lnTo>
                  <a:pt x="99267" y="678508"/>
                </a:lnTo>
                <a:lnTo>
                  <a:pt x="85217" y="643128"/>
                </a:lnTo>
                <a:close/>
              </a:path>
              <a:path w="1823085" h="749300">
                <a:moveTo>
                  <a:pt x="99267" y="678508"/>
                </a:moveTo>
                <a:lnTo>
                  <a:pt x="81533" y="685546"/>
                </a:lnTo>
                <a:lnTo>
                  <a:pt x="95503" y="720979"/>
                </a:lnTo>
                <a:lnTo>
                  <a:pt x="113324" y="713905"/>
                </a:lnTo>
                <a:lnTo>
                  <a:pt x="99267" y="678508"/>
                </a:lnTo>
                <a:close/>
              </a:path>
              <a:path w="1823085" h="749300">
                <a:moveTo>
                  <a:pt x="113324" y="713905"/>
                </a:moveTo>
                <a:lnTo>
                  <a:pt x="95503" y="720979"/>
                </a:lnTo>
                <a:lnTo>
                  <a:pt x="116133" y="720979"/>
                </a:lnTo>
                <a:lnTo>
                  <a:pt x="113324" y="713905"/>
                </a:lnTo>
                <a:close/>
              </a:path>
              <a:path w="1823085" h="749300">
                <a:moveTo>
                  <a:pt x="1809115" y="0"/>
                </a:moveTo>
                <a:lnTo>
                  <a:pt x="99267" y="678508"/>
                </a:lnTo>
                <a:lnTo>
                  <a:pt x="113324" y="713905"/>
                </a:lnTo>
                <a:lnTo>
                  <a:pt x="1823084" y="35306"/>
                </a:lnTo>
                <a:lnTo>
                  <a:pt x="180911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68952" y="3237738"/>
            <a:ext cx="2023872" cy="9387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11497" y="3257423"/>
            <a:ext cx="1823085" cy="749300"/>
          </a:xfrm>
          <a:custGeom>
            <a:avLst/>
            <a:gdLst/>
            <a:ahLst/>
            <a:cxnLst/>
            <a:rect l="l" t="t" r="r" b="b"/>
            <a:pathLst>
              <a:path w="1823085" h="749300">
                <a:moveTo>
                  <a:pt x="1709760" y="713905"/>
                </a:moveTo>
                <a:lnTo>
                  <a:pt x="1695703" y="749300"/>
                </a:lnTo>
                <a:lnTo>
                  <a:pt x="1823085" y="738377"/>
                </a:lnTo>
                <a:lnTo>
                  <a:pt x="1807518" y="720978"/>
                </a:lnTo>
                <a:lnTo>
                  <a:pt x="1727580" y="720978"/>
                </a:lnTo>
                <a:lnTo>
                  <a:pt x="1709760" y="713905"/>
                </a:lnTo>
                <a:close/>
              </a:path>
              <a:path w="1823085" h="749300">
                <a:moveTo>
                  <a:pt x="1723817" y="678508"/>
                </a:moveTo>
                <a:lnTo>
                  <a:pt x="1709760" y="713905"/>
                </a:lnTo>
                <a:lnTo>
                  <a:pt x="1727580" y="720978"/>
                </a:lnTo>
                <a:lnTo>
                  <a:pt x="1741551" y="685545"/>
                </a:lnTo>
                <a:lnTo>
                  <a:pt x="1723817" y="678508"/>
                </a:lnTo>
                <a:close/>
              </a:path>
              <a:path w="1823085" h="749300">
                <a:moveTo>
                  <a:pt x="1737867" y="643127"/>
                </a:moveTo>
                <a:lnTo>
                  <a:pt x="1723817" y="678508"/>
                </a:lnTo>
                <a:lnTo>
                  <a:pt x="1741551" y="685545"/>
                </a:lnTo>
                <a:lnTo>
                  <a:pt x="1727580" y="720978"/>
                </a:lnTo>
                <a:lnTo>
                  <a:pt x="1807518" y="720978"/>
                </a:lnTo>
                <a:lnTo>
                  <a:pt x="1737867" y="643127"/>
                </a:lnTo>
                <a:close/>
              </a:path>
              <a:path w="1823085" h="749300">
                <a:moveTo>
                  <a:pt x="13969" y="0"/>
                </a:moveTo>
                <a:lnTo>
                  <a:pt x="0" y="35306"/>
                </a:lnTo>
                <a:lnTo>
                  <a:pt x="1709760" y="713905"/>
                </a:lnTo>
                <a:lnTo>
                  <a:pt x="1723817" y="678508"/>
                </a:lnTo>
                <a:lnTo>
                  <a:pt x="1396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59835" y="2818639"/>
            <a:ext cx="2769108" cy="6827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17035" y="2855215"/>
            <a:ext cx="1856232" cy="6934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85744" y="2844545"/>
            <a:ext cx="2662428" cy="5760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8520" y="2999330"/>
            <a:ext cx="144081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15" dirty="0">
                <a:solidFill>
                  <a:srgbClr val="FFFFFF"/>
                </a:solidFill>
                <a:latin typeface="Tahoma"/>
                <a:cs typeface="Tahoma"/>
              </a:rPr>
              <a:t>Map</a:t>
            </a:r>
            <a:r>
              <a:rPr sz="2200" spc="-5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2200" spc="-20" dirty="0">
                <a:solidFill>
                  <a:srgbClr val="FFFFFF"/>
                </a:solidFill>
                <a:latin typeface="Tahoma"/>
                <a:cs typeface="Tahoma"/>
              </a:rPr>
              <a:t>educe</a:t>
            </a:r>
            <a:endParaRPr sz="2200">
              <a:latin typeface="Tahoma"/>
              <a:cs typeface="Tahom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spc="-5" dirty="0"/>
              <a:t>Combine</a:t>
            </a:r>
            <a:r>
              <a:rPr dirty="0"/>
              <a:t>r</a:t>
            </a:r>
            <a:r>
              <a:rPr spc="-15" dirty="0"/>
              <a:t> </a:t>
            </a:r>
            <a:r>
              <a:rPr dirty="0"/>
              <a:t>and </a:t>
            </a:r>
            <a:r>
              <a:rPr spc="-60" dirty="0"/>
              <a:t>P</a:t>
            </a:r>
            <a:r>
              <a:rPr dirty="0"/>
              <a:t>a</a:t>
            </a:r>
            <a:r>
              <a:rPr spc="5" dirty="0"/>
              <a:t>r</a:t>
            </a:r>
            <a:r>
              <a:rPr dirty="0"/>
              <a:t>ti</a:t>
            </a:r>
            <a:r>
              <a:rPr spc="5" dirty="0"/>
              <a:t>t</a:t>
            </a:r>
            <a:r>
              <a:rPr dirty="0"/>
              <a:t>ioner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14"/>
              </a:rPr>
              <a:t>ww</a:t>
            </a:r>
            <a:r>
              <a:rPr spc="-40" dirty="0">
                <a:hlinkClick r:id="rId14"/>
              </a:rPr>
              <a:t>w</a:t>
            </a:r>
            <a:r>
              <a:rPr dirty="0">
                <a:hlinkClick r:id="rId14"/>
              </a:rPr>
              <a:t>.edure</a:t>
            </a:r>
            <a:r>
              <a:rPr spc="-10" dirty="0">
                <a:hlinkClick r:id="rId14"/>
              </a:rPr>
              <a:t>k</a:t>
            </a:r>
            <a:r>
              <a:rPr spc="-15" dirty="0">
                <a:hlinkClick r:id="rId14"/>
              </a:rPr>
              <a:t>a</a:t>
            </a:r>
            <a:r>
              <a:rPr spc="-5" dirty="0">
                <a:hlinkClick r:id="rId14"/>
              </a:rPr>
              <a:t>.in/h</a:t>
            </a:r>
            <a:r>
              <a:rPr spc="-20" dirty="0">
                <a:hlinkClick r:id="rId14"/>
              </a:rPr>
              <a:t>a</a:t>
            </a:r>
            <a:r>
              <a:rPr spc="-10" dirty="0">
                <a:hlinkClick r:id="rId14"/>
              </a:rPr>
              <a:t>d</a:t>
            </a:r>
            <a:r>
              <a:rPr spc="-20" dirty="0">
                <a:hlinkClick r:id="rId14"/>
              </a:rPr>
              <a:t>o</a:t>
            </a:r>
            <a:r>
              <a:rPr spc="-10" dirty="0">
                <a:hlinkClick r:id="rId14"/>
              </a:rPr>
              <a:t>op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139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56047" y="4716018"/>
            <a:ext cx="3048000" cy="430887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07645" marR="71755" indent="-128270"/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rtiti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ners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rm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ine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whic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educer is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ible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particul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25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97941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1"/>
          <p:cNvSpPr txBox="1">
            <a:spLocks noChangeArrowheads="1"/>
          </p:cNvSpPr>
          <p:nvPr/>
        </p:nvSpPr>
        <p:spPr bwMode="auto">
          <a:xfrm>
            <a:off x="3429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2800">
                <a:solidFill>
                  <a:srgbClr val="4E84C4"/>
                </a:solidFill>
                <a:latin typeface="Gill Sans MT" charset="0"/>
              </a:rPr>
              <a:t>Understanding processing in a MapReduce framework</a:t>
            </a:r>
          </a:p>
        </p:txBody>
      </p:sp>
      <p:sp>
        <p:nvSpPr>
          <p:cNvPr id="29699" name="Rectangle 2"/>
          <p:cNvSpPr>
            <a:spLocks noChangeArrowheads="1"/>
          </p:cNvSpPr>
          <p:nvPr/>
        </p:nvSpPr>
        <p:spPr bwMode="auto">
          <a:xfrm>
            <a:off x="342900" y="874776"/>
            <a:ext cx="8442325" cy="5068824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85824" rIns="90000" bIns="45000"/>
          <a:lstStyle/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User runs a program on the client computer 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Program submits a job to HDFS. Job contains:	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Input data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Map / Reduce program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Configuration information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Two types of daemons that control job execution: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Job Tracker (master node)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Task Trackers (slave nodes)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Job sent to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	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communicates with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NameNode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and assigns parts of job to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is run on each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DataNode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)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Task is a single MAP or REDUCE operation over piece of data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Hadoop divides the input to MAP / REDUCE job into equal splits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The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knows (from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NameNode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) which node contains the data, and which other machines are nearby.</a:t>
            </a:r>
          </a:p>
          <a:p>
            <a:pPr marL="122238" indent="-119063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Task processes send heartbeats to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, </a:t>
            </a:r>
            <a:r>
              <a:rPr lang="en-US" sz="2000" dirty="0" smtClean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 smtClean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sends heartbeats to the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254242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5" y="3221654"/>
            <a:ext cx="622871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30" dirty="0">
                <a:solidFill>
                  <a:srgbClr val="006FC0"/>
                </a:solidFill>
                <a:latin typeface="Tahoma"/>
                <a:cs typeface="Tahoma"/>
              </a:rPr>
              <a:t>Comb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ne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and</a:t>
            </a:r>
            <a:r>
              <a:rPr sz="3000" b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Part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ti</a:t>
            </a:r>
            <a:r>
              <a:rPr sz="3000" b="1" spc="-3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ner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8" y="1161288"/>
            <a:ext cx="57785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4735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Combine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65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art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tioner MR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317724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Map</a:t>
            </a:r>
            <a:r>
              <a:rPr spc="-1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0" dirty="0"/>
              <a:t>R</a:t>
            </a:r>
            <a:r>
              <a:rPr dirty="0"/>
              <a:t>educe</a:t>
            </a:r>
            <a:r>
              <a:rPr spc="-40" dirty="0"/>
              <a:t> </a:t>
            </a:r>
            <a:r>
              <a:rPr spc="-5" dirty="0"/>
              <a:t>Sid</a:t>
            </a:r>
            <a:r>
              <a:rPr dirty="0"/>
              <a:t>e</a:t>
            </a:r>
            <a:r>
              <a:rPr spc="-15" dirty="0"/>
              <a:t> </a:t>
            </a:r>
            <a:r>
              <a:rPr dirty="0"/>
              <a:t>J</a:t>
            </a:r>
            <a:r>
              <a:rPr spc="-10" dirty="0"/>
              <a:t>o</a:t>
            </a:r>
            <a:r>
              <a:rPr dirty="0"/>
              <a:t>ins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395216" y="4176522"/>
            <a:ext cx="1226819" cy="9921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58666" y="4536465"/>
            <a:ext cx="856615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ca</a:t>
            </a:r>
            <a:r>
              <a:rPr sz="17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42916" y="3428238"/>
            <a:ext cx="467867" cy="669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81015" y="2327910"/>
            <a:ext cx="992124" cy="990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93233" y="2687573"/>
            <a:ext cx="56769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15356" y="3210305"/>
            <a:ext cx="986027" cy="104394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27065" y="2324861"/>
            <a:ext cx="990599" cy="9921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39280" y="2685033"/>
            <a:ext cx="56769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89960" y="3268218"/>
            <a:ext cx="931163" cy="1002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3305" y="2324861"/>
            <a:ext cx="992123" cy="9921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25267" y="2685033"/>
            <a:ext cx="56769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69891" y="3426714"/>
            <a:ext cx="464820" cy="66903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2108" y="2324861"/>
            <a:ext cx="992124" cy="9921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124705" y="2685033"/>
            <a:ext cx="567690" cy="261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21054" y="2821838"/>
            <a:ext cx="128206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spc="-20" dirty="0">
                <a:solidFill>
                  <a:srgbClr val="6F2F9F"/>
                </a:solidFill>
                <a:latin typeface="Calibri"/>
                <a:cs typeface="Calibri"/>
              </a:rPr>
              <a:t>M</a:t>
            </a:r>
            <a:r>
              <a:rPr sz="2200" b="1" spc="-25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2200" b="1" spc="-15" dirty="0">
                <a:solidFill>
                  <a:srgbClr val="6F2F9F"/>
                </a:solidFill>
                <a:latin typeface="Calibri"/>
                <a:cs typeface="Calibri"/>
              </a:rPr>
              <a:t>p</a:t>
            </a:r>
            <a:r>
              <a:rPr sz="2200" b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spc="-4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200" b="1" spc="-15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2200" b="1" spc="-20" dirty="0">
                <a:solidFill>
                  <a:srgbClr val="6F2F9F"/>
                </a:solidFill>
                <a:latin typeface="Calibri"/>
                <a:cs typeface="Calibri"/>
              </a:rPr>
              <a:t>s</a:t>
            </a:r>
            <a:r>
              <a:rPr sz="2200" b="1" spc="-40" dirty="0">
                <a:solidFill>
                  <a:srgbClr val="6F2F9F"/>
                </a:solidFill>
                <a:latin typeface="Calibri"/>
                <a:cs typeface="Calibri"/>
              </a:rPr>
              <a:t>k</a:t>
            </a:r>
            <a:r>
              <a:rPr sz="2200" b="1" spc="-10" dirty="0">
                <a:solidFill>
                  <a:srgbClr val="6F2F9F"/>
                </a:solidFill>
                <a:latin typeface="Calibri"/>
                <a:cs typeface="Calibri"/>
              </a:rPr>
              <a:t>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77361" y="2064003"/>
            <a:ext cx="3733800" cy="226695"/>
          </a:xfrm>
          <a:custGeom>
            <a:avLst/>
            <a:gdLst/>
            <a:ahLst/>
            <a:cxnLst/>
            <a:rect l="l" t="t" r="r" b="b"/>
            <a:pathLst>
              <a:path w="3733800" h="226694">
                <a:moveTo>
                  <a:pt x="0" y="226569"/>
                </a:moveTo>
                <a:lnTo>
                  <a:pt x="1145" y="187144"/>
                </a:lnTo>
                <a:lnTo>
                  <a:pt x="6532" y="139689"/>
                </a:lnTo>
                <a:lnTo>
                  <a:pt x="1847596" y="110745"/>
                </a:lnTo>
                <a:lnTo>
                  <a:pt x="1850977" y="108977"/>
                </a:lnTo>
                <a:lnTo>
                  <a:pt x="1862076" y="71551"/>
                </a:lnTo>
                <a:lnTo>
                  <a:pt x="1866445" y="20034"/>
                </a:lnTo>
                <a:lnTo>
                  <a:pt x="1866881" y="0"/>
                </a:lnTo>
                <a:lnTo>
                  <a:pt x="1867208" y="19635"/>
                </a:lnTo>
                <a:lnTo>
                  <a:pt x="1871577" y="71405"/>
                </a:lnTo>
                <a:lnTo>
                  <a:pt x="1883186" y="109345"/>
                </a:lnTo>
                <a:lnTo>
                  <a:pt x="3714495" y="110745"/>
                </a:lnTo>
                <a:lnTo>
                  <a:pt x="3717877" y="112513"/>
                </a:lnTo>
                <a:lnTo>
                  <a:pt x="3728976" y="149939"/>
                </a:lnTo>
                <a:lnTo>
                  <a:pt x="3733345" y="201456"/>
                </a:lnTo>
                <a:lnTo>
                  <a:pt x="3733781" y="221491"/>
                </a:lnTo>
              </a:path>
            </a:pathLst>
          </a:custGeom>
          <a:ln w="3200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912234" y="1691157"/>
            <a:ext cx="264033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b="1" i="1" spc="-35" dirty="0">
                <a:solidFill>
                  <a:srgbClr val="6F2F9F"/>
                </a:solidFill>
                <a:latin typeface="Calibri"/>
                <a:cs typeface="Calibri"/>
              </a:rPr>
              <a:t>F</a:t>
            </a:r>
            <a:r>
              <a:rPr sz="2200" b="1" i="1" spc="-20" dirty="0">
                <a:solidFill>
                  <a:srgbClr val="6F2F9F"/>
                </a:solidFill>
                <a:latin typeface="Calibri"/>
                <a:cs typeface="Calibri"/>
              </a:rPr>
              <a:t>ragme</a:t>
            </a:r>
            <a:r>
              <a:rPr sz="2200" b="1" i="1" spc="-35" dirty="0">
                <a:solidFill>
                  <a:srgbClr val="6F2F9F"/>
                </a:solidFill>
                <a:latin typeface="Calibri"/>
                <a:cs typeface="Calibri"/>
              </a:rPr>
              <a:t>n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200" b="1" i="1" spc="10" dirty="0">
                <a:solidFill>
                  <a:srgbClr val="6F2F9F"/>
                </a:solidFill>
                <a:latin typeface="Calibri"/>
                <a:cs typeface="Calibri"/>
              </a:rPr>
              <a:t> 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(large </a:t>
            </a:r>
            <a:r>
              <a:rPr sz="2200" b="1" i="1" spc="-5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able)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40254" y="4346575"/>
            <a:ext cx="1475740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2200" b="1" i="1" spc="-20" dirty="0">
                <a:solidFill>
                  <a:srgbClr val="6F2F9F"/>
                </a:solidFill>
                <a:latin typeface="Calibri"/>
                <a:cs typeface="Calibri"/>
              </a:rPr>
              <a:t>D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upli</a:t>
            </a:r>
            <a:r>
              <a:rPr sz="2200" b="1" i="1" spc="-25" dirty="0">
                <a:solidFill>
                  <a:srgbClr val="6F2F9F"/>
                </a:solidFill>
                <a:latin typeface="Calibri"/>
                <a:cs typeface="Calibri"/>
              </a:rPr>
              <a:t>c</a:t>
            </a:r>
            <a:r>
              <a:rPr sz="2200" b="1" i="1" spc="-15" dirty="0">
                <a:solidFill>
                  <a:srgbClr val="6F2F9F"/>
                </a:solidFill>
                <a:latin typeface="Calibri"/>
                <a:cs typeface="Calibri"/>
              </a:rPr>
              <a:t>a</a:t>
            </a:r>
            <a:r>
              <a:rPr sz="2200" b="1" i="1" spc="-4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200" b="1" i="1" spc="-15" dirty="0">
                <a:solidFill>
                  <a:srgbClr val="6F2F9F"/>
                </a:solidFill>
                <a:latin typeface="Calibri"/>
                <a:cs typeface="Calibri"/>
              </a:rPr>
              <a:t>e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 (small </a:t>
            </a:r>
            <a:r>
              <a:rPr sz="2200" b="1" i="1" spc="-40" dirty="0">
                <a:solidFill>
                  <a:srgbClr val="6F2F9F"/>
                </a:solidFill>
                <a:latin typeface="Calibri"/>
                <a:cs typeface="Calibri"/>
              </a:rPr>
              <a:t>t</a:t>
            </a:r>
            <a:r>
              <a:rPr sz="2200" b="1" i="1" spc="-10" dirty="0">
                <a:solidFill>
                  <a:srgbClr val="6F2F9F"/>
                </a:solidFill>
                <a:latin typeface="Calibri"/>
                <a:cs typeface="Calibri"/>
              </a:rPr>
              <a:t>able)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3514" y="5334102"/>
            <a:ext cx="438531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u="heavy" spc="-1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h</a:t>
            </a:r>
            <a:r>
              <a:rPr u="heavy" spc="-4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t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tp://</a:t>
            </a:r>
            <a:r>
              <a:rPr u="heavy" spc="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w</a:t>
            </a:r>
            <a:r>
              <a:rPr u="heavy" spc="-1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w</a:t>
            </a:r>
            <a:r>
              <a:rPr u="heavy" spc="-14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w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.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e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d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u</a:t>
            </a:r>
            <a:r>
              <a:rPr u="heavy" spc="-4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r</a:t>
            </a:r>
            <a:r>
              <a:rPr u="heavy" spc="-1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e</a:t>
            </a:r>
            <a:r>
              <a:rPr u="heavy" spc="-5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k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a.in/blo</a:t>
            </a:r>
            <a:r>
              <a:rPr u="heavy" spc="6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g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/ma</a:t>
            </a:r>
            <a:r>
              <a:rPr u="heavy" spc="2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p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-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sid</a:t>
            </a:r>
            <a:r>
              <a:rPr u="heavy" spc="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e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-</a:t>
            </a:r>
            <a:r>
              <a:rPr u="heavy" spc="-20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v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s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-</a:t>
            </a:r>
            <a:r>
              <a:rPr u="heavy" spc="-5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join</a:t>
            </a:r>
            <a:r>
              <a:rPr u="heavy" dirty="0">
                <a:solidFill>
                  <a:srgbClr val="00AFEF"/>
                </a:solidFill>
                <a:latin typeface="Calibri"/>
                <a:cs typeface="Calibri"/>
                <a:hlinkClick r:id="rId14"/>
              </a:rPr>
              <a:t>/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574186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Map</a:t>
            </a:r>
            <a:r>
              <a:rPr spc="-1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50" dirty="0"/>
              <a:t>R</a:t>
            </a:r>
            <a:r>
              <a:rPr dirty="0"/>
              <a:t>educe</a:t>
            </a:r>
            <a:r>
              <a:rPr spc="-40" dirty="0"/>
              <a:t> </a:t>
            </a:r>
            <a:r>
              <a:rPr spc="-5" dirty="0"/>
              <a:t>Sid</a:t>
            </a:r>
            <a:r>
              <a:rPr dirty="0"/>
              <a:t>e</a:t>
            </a:r>
            <a:r>
              <a:rPr spc="-15" dirty="0"/>
              <a:t> </a:t>
            </a:r>
            <a:r>
              <a:rPr dirty="0"/>
              <a:t>J</a:t>
            </a:r>
            <a:r>
              <a:rPr spc="-10" dirty="0"/>
              <a:t>o</a:t>
            </a:r>
            <a:r>
              <a:rPr dirty="0"/>
              <a:t>ins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1600962"/>
            <a:ext cx="6934200" cy="4038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925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3221654"/>
            <a:ext cx="517271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Jo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in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 MapReduce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9" y="1161288"/>
            <a:ext cx="373697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4735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Joins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In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Map</a:t>
            </a:r>
            <a:r>
              <a:rPr sz="2600" spc="-4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educe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43613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7800" y="3658361"/>
            <a:ext cx="25234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ct val="100000"/>
              </a:lnSpc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.ed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12086" y="1891106"/>
            <a:ext cx="1837689" cy="2227580"/>
          </a:xfrm>
          <a:custGeom>
            <a:avLst/>
            <a:gdLst/>
            <a:ahLst/>
            <a:cxnLst/>
            <a:rect l="l" t="t" r="r" b="b"/>
            <a:pathLst>
              <a:path w="1837690" h="2227579">
                <a:moveTo>
                  <a:pt x="0" y="2227126"/>
                </a:moveTo>
                <a:lnTo>
                  <a:pt x="1837384" y="2227126"/>
                </a:lnTo>
                <a:lnTo>
                  <a:pt x="1837384" y="0"/>
                </a:lnTo>
                <a:lnTo>
                  <a:pt x="0" y="0"/>
                </a:lnTo>
                <a:lnTo>
                  <a:pt x="0" y="2227126"/>
                </a:lnTo>
                <a:close/>
              </a:path>
            </a:pathLst>
          </a:custGeom>
          <a:solidFill>
            <a:srgbClr val="09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12086" y="1922543"/>
            <a:ext cx="1837421" cy="32615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D</a:t>
            </a:r>
            <a:r>
              <a:rPr spc="-20" dirty="0"/>
              <a:t>a</a:t>
            </a:r>
            <a:r>
              <a:rPr spc="-35" dirty="0"/>
              <a:t>t</a:t>
            </a:r>
            <a:r>
              <a:rPr dirty="0"/>
              <a:t>a </a:t>
            </a:r>
            <a:r>
              <a:rPr spc="-125" dirty="0"/>
              <a:t>T</a:t>
            </a:r>
            <a:r>
              <a:rPr dirty="0"/>
              <a:t>ypes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83515" y="2125611"/>
            <a:ext cx="2828925" cy="1746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lnSpc>
                <a:spcPts val="1920"/>
              </a:lnSpc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600" spc="-4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ri</a:t>
            </a:r>
            <a:r>
              <a:rPr sz="1600" spc="-2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-15" dirty="0">
                <a:solidFill>
                  <a:srgbClr val="006FC0"/>
                </a:solidFill>
                <a:latin typeface="Tahoma"/>
                <a:cs typeface="Tahoma"/>
              </a:rPr>
              <a:t>leCom</a:t>
            </a:r>
            <a:r>
              <a:rPr sz="1600" spc="-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endParaRPr sz="1600">
              <a:latin typeface="Tahoma"/>
              <a:cs typeface="Tahoma"/>
            </a:endParaRPr>
          </a:p>
          <a:p>
            <a:pPr marL="463550" lvl="1" indent="-187325">
              <a:lnSpc>
                <a:spcPts val="1680"/>
              </a:lnSpc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base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inter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eys</a:t>
            </a:r>
            <a:endParaRPr sz="1400">
              <a:latin typeface="Tahoma"/>
              <a:cs typeface="Tahoma"/>
            </a:endParaRPr>
          </a:p>
          <a:p>
            <a:pPr lvl="1">
              <a:spcBef>
                <a:spcPts val="6"/>
              </a:spcBef>
              <a:buClr>
                <a:srgbClr val="252525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lnSpc>
                <a:spcPts val="1920"/>
              </a:lnSpc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600" spc="-4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ri</a:t>
            </a:r>
            <a:r>
              <a:rPr sz="1600" spc="-2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600" spc="-5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600" spc="-10" dirty="0">
                <a:solidFill>
                  <a:srgbClr val="006FC0"/>
                </a:solidFill>
                <a:latin typeface="Tahoma"/>
                <a:cs typeface="Tahoma"/>
              </a:rPr>
              <a:t>le</a:t>
            </a:r>
            <a:endParaRPr sz="1600">
              <a:latin typeface="Tahoma"/>
              <a:cs typeface="Tahoma"/>
            </a:endParaRPr>
          </a:p>
          <a:p>
            <a:pPr marL="463550" lvl="1" indent="-187325">
              <a:lnSpc>
                <a:spcPts val="1680"/>
              </a:lnSpc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base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clas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 inter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lues</a:t>
            </a:r>
            <a:endParaRPr sz="14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130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400" b="1" spc="-5" dirty="0">
                <a:solidFill>
                  <a:srgbClr val="006FC0"/>
                </a:solidFill>
                <a:latin typeface="Tahoma"/>
                <a:cs typeface="Tahoma"/>
              </a:rPr>
              <a:t>Custo</a:t>
            </a:r>
            <a:r>
              <a:rPr sz="1400" b="1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4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006FC0"/>
                </a:solidFill>
                <a:latin typeface="Tahoma"/>
                <a:cs typeface="Tahoma"/>
              </a:rPr>
              <a:t>Data </a:t>
            </a:r>
            <a:r>
              <a:rPr sz="1400" b="1" spc="-5" dirty="0">
                <a:solidFill>
                  <a:srgbClr val="006FC0"/>
                </a:solidFill>
                <a:latin typeface="Tahoma"/>
                <a:cs typeface="Tahoma"/>
              </a:rPr>
              <a:t>Types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57800" y="3658361"/>
            <a:ext cx="2510028" cy="2342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43600" y="3688842"/>
            <a:ext cx="45720" cy="457200"/>
          </a:xfrm>
          <a:custGeom>
            <a:avLst/>
            <a:gdLst/>
            <a:ahLst/>
            <a:cxnLst/>
            <a:rect l="l" t="t" r="r" b="b"/>
            <a:pathLst>
              <a:path w="45720" h="457200">
                <a:moveTo>
                  <a:pt x="34289" y="22859"/>
                </a:moveTo>
                <a:lnTo>
                  <a:pt x="11429" y="22859"/>
                </a:lnTo>
                <a:lnTo>
                  <a:pt x="11429" y="457200"/>
                </a:lnTo>
                <a:lnTo>
                  <a:pt x="34289" y="457200"/>
                </a:lnTo>
                <a:lnTo>
                  <a:pt x="34289" y="22859"/>
                </a:lnTo>
                <a:close/>
              </a:path>
              <a:path w="45720" h="457200">
                <a:moveTo>
                  <a:pt x="22860" y="0"/>
                </a:moveTo>
                <a:lnTo>
                  <a:pt x="0" y="22859"/>
                </a:lnTo>
                <a:lnTo>
                  <a:pt x="45720" y="22859"/>
                </a:lnTo>
                <a:lnTo>
                  <a:pt x="2286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43600" y="3688842"/>
            <a:ext cx="45720" cy="457200"/>
          </a:xfrm>
          <a:custGeom>
            <a:avLst/>
            <a:gdLst/>
            <a:ahLst/>
            <a:cxnLst/>
            <a:rect l="l" t="t" r="r" b="b"/>
            <a:pathLst>
              <a:path w="45720" h="457200">
                <a:moveTo>
                  <a:pt x="0" y="22859"/>
                </a:moveTo>
                <a:lnTo>
                  <a:pt x="22860" y="0"/>
                </a:lnTo>
                <a:lnTo>
                  <a:pt x="45720" y="22859"/>
                </a:lnTo>
                <a:lnTo>
                  <a:pt x="34289" y="22859"/>
                </a:lnTo>
                <a:lnTo>
                  <a:pt x="34289" y="457200"/>
                </a:lnTo>
                <a:lnTo>
                  <a:pt x="11429" y="457200"/>
                </a:lnTo>
                <a:lnTo>
                  <a:pt x="11429" y="22859"/>
                </a:lnTo>
                <a:lnTo>
                  <a:pt x="0" y="22859"/>
                </a:lnTo>
                <a:close/>
              </a:path>
            </a:pathLst>
          </a:custGeom>
          <a:ln w="76199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42988" y="3681223"/>
            <a:ext cx="45720" cy="410209"/>
          </a:xfrm>
          <a:custGeom>
            <a:avLst/>
            <a:gdLst/>
            <a:ahLst/>
            <a:cxnLst/>
            <a:rect l="l" t="t" r="r" b="b"/>
            <a:pathLst>
              <a:path w="45720" h="410210">
                <a:moveTo>
                  <a:pt x="45719" y="387095"/>
                </a:moveTo>
                <a:lnTo>
                  <a:pt x="0" y="387095"/>
                </a:lnTo>
                <a:lnTo>
                  <a:pt x="22859" y="409955"/>
                </a:lnTo>
                <a:lnTo>
                  <a:pt x="45719" y="387095"/>
                </a:lnTo>
                <a:close/>
              </a:path>
              <a:path w="45720" h="410210">
                <a:moveTo>
                  <a:pt x="34289" y="0"/>
                </a:moveTo>
                <a:lnTo>
                  <a:pt x="11429" y="0"/>
                </a:lnTo>
                <a:lnTo>
                  <a:pt x="11429" y="387095"/>
                </a:lnTo>
                <a:lnTo>
                  <a:pt x="34289" y="387095"/>
                </a:lnTo>
                <a:lnTo>
                  <a:pt x="3428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42988" y="3681223"/>
            <a:ext cx="45720" cy="410209"/>
          </a:xfrm>
          <a:custGeom>
            <a:avLst/>
            <a:gdLst/>
            <a:ahLst/>
            <a:cxnLst/>
            <a:rect l="l" t="t" r="r" b="b"/>
            <a:pathLst>
              <a:path w="45720" h="410210">
                <a:moveTo>
                  <a:pt x="0" y="387095"/>
                </a:moveTo>
                <a:lnTo>
                  <a:pt x="11429" y="387095"/>
                </a:lnTo>
                <a:lnTo>
                  <a:pt x="11429" y="0"/>
                </a:lnTo>
                <a:lnTo>
                  <a:pt x="34289" y="0"/>
                </a:lnTo>
                <a:lnTo>
                  <a:pt x="34289" y="387095"/>
                </a:lnTo>
                <a:lnTo>
                  <a:pt x="45719" y="387095"/>
                </a:lnTo>
                <a:lnTo>
                  <a:pt x="22859" y="409955"/>
                </a:lnTo>
                <a:lnTo>
                  <a:pt x="0" y="387095"/>
                </a:lnTo>
                <a:close/>
              </a:path>
            </a:pathLst>
          </a:custGeom>
          <a:ln w="76200">
            <a:solidFill>
              <a:srgbClr val="6F2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19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8382" y="5711156"/>
            <a:ext cx="1123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5319608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Input</a:t>
            </a:r>
            <a:r>
              <a:rPr spc="-35" dirty="0"/>
              <a:t>F</a:t>
            </a:r>
            <a:r>
              <a:rPr spc="-5" dirty="0"/>
              <a:t>orm</a:t>
            </a:r>
            <a:r>
              <a:rPr spc="-30" dirty="0"/>
              <a:t>a</a:t>
            </a:r>
            <a:r>
              <a:rPr dirty="0"/>
              <a:t>t</a:t>
            </a:r>
          </a:p>
        </p:txBody>
      </p:sp>
      <p:sp>
        <p:nvSpPr>
          <p:cNvPr id="111" name="object 111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110" name="object 110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3392" y="1683258"/>
            <a:ext cx="3998976" cy="580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40636" y="1710689"/>
            <a:ext cx="3904486" cy="4861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0636" y="1710690"/>
            <a:ext cx="3904615" cy="486409"/>
          </a:xfrm>
          <a:custGeom>
            <a:avLst/>
            <a:gdLst/>
            <a:ahLst/>
            <a:cxnLst/>
            <a:rect l="l" t="t" r="r" b="b"/>
            <a:pathLst>
              <a:path w="3904615" h="486409">
                <a:moveTo>
                  <a:pt x="0" y="81025"/>
                </a:moveTo>
                <a:lnTo>
                  <a:pt x="11019" y="40241"/>
                </a:lnTo>
                <a:lnTo>
                  <a:pt x="39969" y="11178"/>
                </a:lnTo>
                <a:lnTo>
                  <a:pt x="80689" y="0"/>
                </a:lnTo>
                <a:lnTo>
                  <a:pt x="3823462" y="0"/>
                </a:lnTo>
                <a:lnTo>
                  <a:pt x="3837978" y="1300"/>
                </a:lnTo>
                <a:lnTo>
                  <a:pt x="3875540" y="18981"/>
                </a:lnTo>
                <a:lnTo>
                  <a:pt x="3899326" y="52539"/>
                </a:lnTo>
                <a:lnTo>
                  <a:pt x="3904488" y="405130"/>
                </a:lnTo>
                <a:lnTo>
                  <a:pt x="3903187" y="419646"/>
                </a:lnTo>
                <a:lnTo>
                  <a:pt x="3885506" y="457208"/>
                </a:lnTo>
                <a:lnTo>
                  <a:pt x="3851948" y="480994"/>
                </a:lnTo>
                <a:lnTo>
                  <a:pt x="81025" y="486156"/>
                </a:lnTo>
                <a:lnTo>
                  <a:pt x="66509" y="484855"/>
                </a:lnTo>
                <a:lnTo>
                  <a:pt x="28947" y="467174"/>
                </a:lnTo>
                <a:lnTo>
                  <a:pt x="5161" y="433616"/>
                </a:lnTo>
                <a:lnTo>
                  <a:pt x="0" y="81025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28772" y="1883028"/>
            <a:ext cx="7194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93393" y="2650999"/>
            <a:ext cx="1205483" cy="528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0636" y="2675383"/>
            <a:ext cx="1110995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40635" y="2675382"/>
            <a:ext cx="1111250" cy="434340"/>
          </a:xfrm>
          <a:custGeom>
            <a:avLst/>
            <a:gdLst/>
            <a:ahLst/>
            <a:cxnLst/>
            <a:rect l="l" t="t" r="r" b="b"/>
            <a:pathLst>
              <a:path w="1111250" h="434339">
                <a:moveTo>
                  <a:pt x="0" y="217169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169"/>
                </a:lnTo>
                <a:lnTo>
                  <a:pt x="888745" y="434339"/>
                </a:lnTo>
                <a:lnTo>
                  <a:pt x="222250" y="434339"/>
                </a:lnTo>
                <a:lnTo>
                  <a:pt x="0" y="21716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69998" y="2804796"/>
            <a:ext cx="7023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utSp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lit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90900" y="2643377"/>
            <a:ext cx="1205484" cy="530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38145" y="2667762"/>
            <a:ext cx="1110995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438144" y="2667762"/>
            <a:ext cx="1111250" cy="436245"/>
          </a:xfrm>
          <a:custGeom>
            <a:avLst/>
            <a:gdLst/>
            <a:ahLst/>
            <a:cxnLst/>
            <a:rect l="l" t="t" r="r" b="b"/>
            <a:pathLst>
              <a:path w="1111250" h="436244">
                <a:moveTo>
                  <a:pt x="0" y="217931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931"/>
                </a:lnTo>
                <a:lnTo>
                  <a:pt x="888745" y="435863"/>
                </a:lnTo>
                <a:lnTo>
                  <a:pt x="222250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85413" y="2804796"/>
            <a:ext cx="7023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utSp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lit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788408" y="2646427"/>
            <a:ext cx="1203960" cy="5303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35652" y="2670811"/>
            <a:ext cx="1109472" cy="435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35652" y="2670811"/>
            <a:ext cx="1109980" cy="436245"/>
          </a:xfrm>
          <a:custGeom>
            <a:avLst/>
            <a:gdLst/>
            <a:ahLst/>
            <a:cxnLst/>
            <a:rect l="l" t="t" r="r" b="b"/>
            <a:pathLst>
              <a:path w="1109979" h="436244">
                <a:moveTo>
                  <a:pt x="0" y="217931"/>
                </a:moveTo>
                <a:lnTo>
                  <a:pt x="221869" y="0"/>
                </a:lnTo>
                <a:lnTo>
                  <a:pt x="887602" y="0"/>
                </a:lnTo>
                <a:lnTo>
                  <a:pt x="1109472" y="217931"/>
                </a:lnTo>
                <a:lnTo>
                  <a:pt x="887602" y="435863"/>
                </a:lnTo>
                <a:lnTo>
                  <a:pt x="221869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94223" y="2804796"/>
            <a:ext cx="7023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utSp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lit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41448" y="2225802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2032" y="2244852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38956" y="2219705"/>
            <a:ext cx="315467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9540" y="22387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225797" y="2222753"/>
            <a:ext cx="315467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26379" y="2241803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04060" y="3565399"/>
            <a:ext cx="1205484" cy="528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51305" y="3589782"/>
            <a:ext cx="1110995" cy="434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51304" y="3589782"/>
            <a:ext cx="1111250" cy="434340"/>
          </a:xfrm>
          <a:custGeom>
            <a:avLst/>
            <a:gdLst/>
            <a:ahLst/>
            <a:cxnLst/>
            <a:rect l="l" t="t" r="r" b="b"/>
            <a:pathLst>
              <a:path w="1111250" h="434339">
                <a:moveTo>
                  <a:pt x="0" y="217169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169"/>
                </a:lnTo>
                <a:lnTo>
                  <a:pt x="888745" y="434340"/>
                </a:lnTo>
                <a:lnTo>
                  <a:pt x="222250" y="434340"/>
                </a:lnTo>
                <a:lnTo>
                  <a:pt x="0" y="21716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380614" y="3629915"/>
            <a:ext cx="491490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250" spc="-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250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eader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390900" y="3557778"/>
            <a:ext cx="1205484" cy="530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38145" y="3582162"/>
            <a:ext cx="1110995" cy="4358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38144" y="3582162"/>
            <a:ext cx="1111250" cy="436245"/>
          </a:xfrm>
          <a:custGeom>
            <a:avLst/>
            <a:gdLst/>
            <a:ahLst/>
            <a:cxnLst/>
            <a:rect l="l" t="t" r="r" b="b"/>
            <a:pathLst>
              <a:path w="1111250" h="436244">
                <a:moveTo>
                  <a:pt x="0" y="217931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931"/>
                </a:lnTo>
                <a:lnTo>
                  <a:pt x="888745" y="435863"/>
                </a:lnTo>
                <a:lnTo>
                  <a:pt x="222250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88408" y="3560827"/>
            <a:ext cx="1203960" cy="5303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35652" y="3585211"/>
            <a:ext cx="1109472" cy="4358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35652" y="3585211"/>
            <a:ext cx="1109980" cy="436245"/>
          </a:xfrm>
          <a:custGeom>
            <a:avLst/>
            <a:gdLst/>
            <a:ahLst/>
            <a:cxnLst/>
            <a:rect l="l" t="t" r="r" b="b"/>
            <a:pathLst>
              <a:path w="1109979" h="436244">
                <a:moveTo>
                  <a:pt x="0" y="217931"/>
                </a:moveTo>
                <a:lnTo>
                  <a:pt x="221869" y="0"/>
                </a:lnTo>
                <a:lnTo>
                  <a:pt x="887602" y="0"/>
                </a:lnTo>
                <a:lnTo>
                  <a:pt x="1109472" y="217931"/>
                </a:lnTo>
                <a:lnTo>
                  <a:pt x="887602" y="435863"/>
                </a:lnTo>
                <a:lnTo>
                  <a:pt x="221869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34411" y="3137155"/>
            <a:ext cx="315468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34995" y="3156204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65248" y="3016757"/>
            <a:ext cx="315468" cy="60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465832" y="3151632"/>
            <a:ext cx="114300" cy="402590"/>
          </a:xfrm>
          <a:custGeom>
            <a:avLst/>
            <a:gdLst/>
            <a:ahLst/>
            <a:cxnLst/>
            <a:rect l="l" t="t" r="r" b="b"/>
            <a:pathLst>
              <a:path w="114300" h="402589">
                <a:moveTo>
                  <a:pt x="76200" y="95250"/>
                </a:moveTo>
                <a:lnTo>
                  <a:pt x="38100" y="95250"/>
                </a:lnTo>
                <a:lnTo>
                  <a:pt x="38100" y="402081"/>
                </a:lnTo>
                <a:lnTo>
                  <a:pt x="76200" y="402081"/>
                </a:lnTo>
                <a:lnTo>
                  <a:pt x="76200" y="95250"/>
                </a:lnTo>
                <a:close/>
              </a:path>
              <a:path w="114300" h="4025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25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909060" y="3129534"/>
            <a:ext cx="315467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09644" y="3148583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39897" y="3009138"/>
            <a:ext cx="315467" cy="60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40479" y="3144011"/>
            <a:ext cx="114300" cy="402590"/>
          </a:xfrm>
          <a:custGeom>
            <a:avLst/>
            <a:gdLst/>
            <a:ahLst/>
            <a:cxnLst/>
            <a:rect l="l" t="t" r="r" b="b"/>
            <a:pathLst>
              <a:path w="114300" h="402589">
                <a:moveTo>
                  <a:pt x="76200" y="95250"/>
                </a:moveTo>
                <a:lnTo>
                  <a:pt x="38100" y="95250"/>
                </a:lnTo>
                <a:lnTo>
                  <a:pt x="38100" y="402081"/>
                </a:lnTo>
                <a:lnTo>
                  <a:pt x="76200" y="402081"/>
                </a:lnTo>
                <a:lnTo>
                  <a:pt x="76200" y="95250"/>
                </a:lnTo>
                <a:close/>
              </a:path>
              <a:path w="114300" h="4025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25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29429" y="3134106"/>
            <a:ext cx="315467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430011" y="31531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60265" y="3012185"/>
            <a:ext cx="315467" cy="60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60847" y="3147060"/>
            <a:ext cx="114300" cy="402590"/>
          </a:xfrm>
          <a:custGeom>
            <a:avLst/>
            <a:gdLst/>
            <a:ahLst/>
            <a:cxnLst/>
            <a:rect l="l" t="t" r="r" b="b"/>
            <a:pathLst>
              <a:path w="114300" h="402589">
                <a:moveTo>
                  <a:pt x="76200" y="95250"/>
                </a:moveTo>
                <a:lnTo>
                  <a:pt x="38100" y="95250"/>
                </a:lnTo>
                <a:lnTo>
                  <a:pt x="38100" y="402081"/>
                </a:lnTo>
                <a:lnTo>
                  <a:pt x="76200" y="402081"/>
                </a:lnTo>
                <a:lnTo>
                  <a:pt x="76200" y="95250"/>
                </a:lnTo>
                <a:close/>
              </a:path>
              <a:path w="114300" h="4025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25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767073" y="3633598"/>
            <a:ext cx="491490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250" spc="-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250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eader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75884" y="3625749"/>
            <a:ext cx="491490" cy="382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50" spc="-2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250" spc="-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10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endParaRPr sz="1250">
              <a:latin typeface="Calibri"/>
              <a:cs typeface="Calibri"/>
            </a:endParaRPr>
          </a:p>
          <a:p>
            <a:pPr marL="12700">
              <a:spcBef>
                <a:spcPts val="35"/>
              </a:spcBef>
            </a:pP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eader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96439" y="4479797"/>
            <a:ext cx="1205484" cy="5288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43683" y="4504182"/>
            <a:ext cx="1110996" cy="4343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43683" y="4504182"/>
            <a:ext cx="1111250" cy="434340"/>
          </a:xfrm>
          <a:custGeom>
            <a:avLst/>
            <a:gdLst/>
            <a:ahLst/>
            <a:cxnLst/>
            <a:rect l="l" t="t" r="r" b="b"/>
            <a:pathLst>
              <a:path w="1111250" h="434339">
                <a:moveTo>
                  <a:pt x="0" y="217170"/>
                </a:moveTo>
                <a:lnTo>
                  <a:pt x="222250" y="0"/>
                </a:lnTo>
                <a:lnTo>
                  <a:pt x="888746" y="0"/>
                </a:lnTo>
                <a:lnTo>
                  <a:pt x="1110996" y="217170"/>
                </a:lnTo>
                <a:lnTo>
                  <a:pt x="888746" y="434340"/>
                </a:lnTo>
                <a:lnTo>
                  <a:pt x="222250" y="434340"/>
                </a:lnTo>
                <a:lnTo>
                  <a:pt x="0" y="21717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2329053" y="4634205"/>
            <a:ext cx="58102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Ma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393947" y="4472179"/>
            <a:ext cx="1205484" cy="5303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41191" y="4496562"/>
            <a:ext cx="1110996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41191" y="4496562"/>
            <a:ext cx="1111250" cy="436245"/>
          </a:xfrm>
          <a:custGeom>
            <a:avLst/>
            <a:gdLst/>
            <a:ahLst/>
            <a:cxnLst/>
            <a:rect l="l" t="t" r="r" b="b"/>
            <a:pathLst>
              <a:path w="1111250" h="436245">
                <a:moveTo>
                  <a:pt x="0" y="217931"/>
                </a:moveTo>
                <a:lnTo>
                  <a:pt x="222250" y="0"/>
                </a:lnTo>
                <a:lnTo>
                  <a:pt x="888746" y="0"/>
                </a:lnTo>
                <a:lnTo>
                  <a:pt x="1110996" y="217931"/>
                </a:lnTo>
                <a:lnTo>
                  <a:pt x="888746" y="435863"/>
                </a:lnTo>
                <a:lnTo>
                  <a:pt x="222250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91455" y="4475226"/>
            <a:ext cx="1205484" cy="530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838700" y="4499609"/>
            <a:ext cx="1110996" cy="4358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38700" y="4499610"/>
            <a:ext cx="1111250" cy="436245"/>
          </a:xfrm>
          <a:custGeom>
            <a:avLst/>
            <a:gdLst/>
            <a:ahLst/>
            <a:cxnLst/>
            <a:rect l="l" t="t" r="r" b="b"/>
            <a:pathLst>
              <a:path w="1111250" h="436245">
                <a:moveTo>
                  <a:pt x="0" y="217931"/>
                </a:moveTo>
                <a:lnTo>
                  <a:pt x="222250" y="0"/>
                </a:lnTo>
                <a:lnTo>
                  <a:pt x="888746" y="0"/>
                </a:lnTo>
                <a:lnTo>
                  <a:pt x="1110996" y="217931"/>
                </a:lnTo>
                <a:lnTo>
                  <a:pt x="888746" y="435863"/>
                </a:lnTo>
                <a:lnTo>
                  <a:pt x="222250" y="435863"/>
                </a:lnTo>
                <a:lnTo>
                  <a:pt x="0" y="217931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46020" y="4054601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546604" y="4073651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43529" y="4048506"/>
            <a:ext cx="315467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44111" y="40675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8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28845" y="4051555"/>
            <a:ext cx="315467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29428" y="4070604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737865" y="4637863"/>
            <a:ext cx="58102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Ma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131690" y="4637863"/>
            <a:ext cx="58102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Ma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446020" y="4962905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546604" y="49819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790"/>
                </a:moveTo>
                <a:lnTo>
                  <a:pt x="0" y="282790"/>
                </a:lnTo>
                <a:lnTo>
                  <a:pt x="57150" y="397090"/>
                </a:lnTo>
                <a:lnTo>
                  <a:pt x="104775" y="301840"/>
                </a:lnTo>
                <a:lnTo>
                  <a:pt x="38100" y="301840"/>
                </a:lnTo>
                <a:lnTo>
                  <a:pt x="38100" y="282790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40"/>
                </a:lnTo>
                <a:lnTo>
                  <a:pt x="76200" y="301840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790"/>
                </a:moveTo>
                <a:lnTo>
                  <a:pt x="76200" y="282790"/>
                </a:lnTo>
                <a:lnTo>
                  <a:pt x="76200" y="301840"/>
                </a:lnTo>
                <a:lnTo>
                  <a:pt x="104775" y="301840"/>
                </a:lnTo>
                <a:lnTo>
                  <a:pt x="114300" y="2827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843529" y="4955286"/>
            <a:ext cx="315467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944111" y="497433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790"/>
                </a:moveTo>
                <a:lnTo>
                  <a:pt x="0" y="282790"/>
                </a:lnTo>
                <a:lnTo>
                  <a:pt x="57150" y="397090"/>
                </a:lnTo>
                <a:lnTo>
                  <a:pt x="104775" y="301840"/>
                </a:lnTo>
                <a:lnTo>
                  <a:pt x="38100" y="301840"/>
                </a:lnTo>
                <a:lnTo>
                  <a:pt x="38100" y="282790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40"/>
                </a:lnTo>
                <a:lnTo>
                  <a:pt x="76200" y="301840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790"/>
                </a:moveTo>
                <a:lnTo>
                  <a:pt x="76200" y="282790"/>
                </a:lnTo>
                <a:lnTo>
                  <a:pt x="76200" y="301840"/>
                </a:lnTo>
                <a:lnTo>
                  <a:pt x="104775" y="301840"/>
                </a:lnTo>
                <a:lnTo>
                  <a:pt x="114300" y="2827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28845" y="4958334"/>
            <a:ext cx="315467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29428" y="4977384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790"/>
                </a:moveTo>
                <a:lnTo>
                  <a:pt x="0" y="282790"/>
                </a:lnTo>
                <a:lnTo>
                  <a:pt x="57150" y="397090"/>
                </a:lnTo>
                <a:lnTo>
                  <a:pt x="104775" y="301840"/>
                </a:lnTo>
                <a:lnTo>
                  <a:pt x="38100" y="301840"/>
                </a:lnTo>
                <a:lnTo>
                  <a:pt x="38100" y="282790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40"/>
                </a:lnTo>
                <a:lnTo>
                  <a:pt x="76200" y="301840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790"/>
                </a:moveTo>
                <a:lnTo>
                  <a:pt x="76200" y="282790"/>
                </a:lnTo>
                <a:lnTo>
                  <a:pt x="76200" y="301840"/>
                </a:lnTo>
                <a:lnTo>
                  <a:pt x="104775" y="301840"/>
                </a:lnTo>
                <a:lnTo>
                  <a:pt x="114300" y="2827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2199895" y="5463336"/>
            <a:ext cx="94932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(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n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terme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d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a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619628" y="5466994"/>
            <a:ext cx="94932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(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n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terme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d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a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61891" y="5459679"/>
            <a:ext cx="94932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(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n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terme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d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a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tes)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757172" y="4232910"/>
            <a:ext cx="335280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00605" y="4268723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64792" y="2416303"/>
            <a:ext cx="335280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808226" y="2452116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1590675" y="2902787"/>
            <a:ext cx="253916" cy="109410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650" spc="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650" spc="-10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650" spc="-3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650" spc="-5" dirty="0">
                <a:solidFill>
                  <a:srgbClr val="252525"/>
                </a:solidFill>
                <a:latin typeface="Calibri"/>
                <a:cs typeface="Calibri"/>
              </a:rPr>
              <a:t>orm</a:t>
            </a:r>
            <a:r>
              <a:rPr sz="1650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1760221" y="2419350"/>
            <a:ext cx="111251" cy="19248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15845" y="2441448"/>
            <a:ext cx="0" cy="1826895"/>
          </a:xfrm>
          <a:custGeom>
            <a:avLst/>
            <a:gdLst/>
            <a:ahLst/>
            <a:cxnLst/>
            <a:rect l="l" t="t" r="r" b="b"/>
            <a:pathLst>
              <a:path h="1826895">
                <a:moveTo>
                  <a:pt x="0" y="0"/>
                </a:moveTo>
                <a:lnTo>
                  <a:pt x="0" y="1826895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74664" y="2650999"/>
            <a:ext cx="1205484" cy="528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121909" y="2675383"/>
            <a:ext cx="1110995" cy="4343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21908" y="2675382"/>
            <a:ext cx="1111250" cy="434340"/>
          </a:xfrm>
          <a:custGeom>
            <a:avLst/>
            <a:gdLst/>
            <a:ahLst/>
            <a:cxnLst/>
            <a:rect l="l" t="t" r="r" b="b"/>
            <a:pathLst>
              <a:path w="1111250" h="434339">
                <a:moveTo>
                  <a:pt x="0" y="217169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169"/>
                </a:lnTo>
                <a:lnTo>
                  <a:pt x="888745" y="434339"/>
                </a:lnTo>
                <a:lnTo>
                  <a:pt x="222250" y="434339"/>
                </a:lnTo>
                <a:lnTo>
                  <a:pt x="0" y="21716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6381115" y="2808478"/>
            <a:ext cx="70231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n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utSp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lit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512052" y="2225802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612635" y="2244852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074664" y="3565399"/>
            <a:ext cx="1205484" cy="5288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121909" y="3589782"/>
            <a:ext cx="1110995" cy="4343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21908" y="3589782"/>
            <a:ext cx="1111250" cy="434340"/>
          </a:xfrm>
          <a:custGeom>
            <a:avLst/>
            <a:gdLst/>
            <a:ahLst/>
            <a:cxnLst/>
            <a:rect l="l" t="t" r="r" b="b"/>
            <a:pathLst>
              <a:path w="1111250" h="434339">
                <a:moveTo>
                  <a:pt x="0" y="217169"/>
                </a:moveTo>
                <a:lnTo>
                  <a:pt x="222250" y="0"/>
                </a:lnTo>
                <a:lnTo>
                  <a:pt x="888745" y="0"/>
                </a:lnTo>
                <a:lnTo>
                  <a:pt x="1110995" y="217169"/>
                </a:lnTo>
                <a:lnTo>
                  <a:pt x="888745" y="434340"/>
                </a:lnTo>
                <a:lnTo>
                  <a:pt x="222250" y="434340"/>
                </a:lnTo>
                <a:lnTo>
                  <a:pt x="0" y="21716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615683" y="3137155"/>
            <a:ext cx="315468" cy="5974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16268" y="3156204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446520" y="3016757"/>
            <a:ext cx="315468" cy="60198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547104" y="3151632"/>
            <a:ext cx="114300" cy="402590"/>
          </a:xfrm>
          <a:custGeom>
            <a:avLst/>
            <a:gdLst/>
            <a:ahLst/>
            <a:cxnLst/>
            <a:rect l="l" t="t" r="r" b="b"/>
            <a:pathLst>
              <a:path w="114300" h="402589">
                <a:moveTo>
                  <a:pt x="76200" y="95250"/>
                </a:moveTo>
                <a:lnTo>
                  <a:pt x="38100" y="95250"/>
                </a:lnTo>
                <a:lnTo>
                  <a:pt x="38100" y="402081"/>
                </a:lnTo>
                <a:lnTo>
                  <a:pt x="76200" y="402081"/>
                </a:lnTo>
                <a:lnTo>
                  <a:pt x="76200" y="95250"/>
                </a:lnTo>
                <a:close/>
              </a:path>
              <a:path w="114300" h="4025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025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6463029" y="3629915"/>
            <a:ext cx="491490" cy="392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2400"/>
              </a:lnSpc>
            </a:pP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250" spc="-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250" spc="-1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250" dirty="0">
                <a:solidFill>
                  <a:srgbClr val="F1F1F1"/>
                </a:solidFill>
                <a:latin typeface="Calibri"/>
                <a:cs typeface="Calibri"/>
              </a:rPr>
              <a:t> </a:t>
            </a:r>
            <a:r>
              <a:rPr sz="1250" spc="-1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250" spc="5" dirty="0">
                <a:solidFill>
                  <a:srgbClr val="F1F1F1"/>
                </a:solidFill>
                <a:latin typeface="Calibri"/>
                <a:cs typeface="Calibri"/>
              </a:rPr>
              <a:t>eader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079235" y="4479797"/>
            <a:ext cx="1203960" cy="528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126479" y="4504182"/>
            <a:ext cx="1109472" cy="43434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26479" y="4504182"/>
            <a:ext cx="1109980" cy="434340"/>
          </a:xfrm>
          <a:custGeom>
            <a:avLst/>
            <a:gdLst/>
            <a:ahLst/>
            <a:cxnLst/>
            <a:rect l="l" t="t" r="r" b="b"/>
            <a:pathLst>
              <a:path w="1109979" h="434339">
                <a:moveTo>
                  <a:pt x="0" y="217170"/>
                </a:moveTo>
                <a:lnTo>
                  <a:pt x="221869" y="0"/>
                </a:lnTo>
                <a:lnTo>
                  <a:pt x="887602" y="0"/>
                </a:lnTo>
                <a:lnTo>
                  <a:pt x="1109472" y="217170"/>
                </a:lnTo>
                <a:lnTo>
                  <a:pt x="887602" y="434340"/>
                </a:lnTo>
                <a:lnTo>
                  <a:pt x="221869" y="434340"/>
                </a:lnTo>
                <a:lnTo>
                  <a:pt x="0" y="21717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516623" y="4054601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617207" y="4073651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6418580" y="4641520"/>
            <a:ext cx="58102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Ma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5" dirty="0">
                <a:solidFill>
                  <a:srgbClr val="F1F1F1"/>
                </a:solidFill>
                <a:latin typeface="Calibri"/>
                <a:cs typeface="Calibri"/>
              </a:rPr>
              <a:t>p</a:t>
            </a:r>
            <a:r>
              <a:rPr sz="1350" spc="-1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35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516623" y="4962905"/>
            <a:ext cx="315468" cy="5974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617207" y="49819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790"/>
                </a:moveTo>
                <a:lnTo>
                  <a:pt x="0" y="282790"/>
                </a:lnTo>
                <a:lnTo>
                  <a:pt x="57150" y="397090"/>
                </a:lnTo>
                <a:lnTo>
                  <a:pt x="104775" y="301840"/>
                </a:lnTo>
                <a:lnTo>
                  <a:pt x="38100" y="301840"/>
                </a:lnTo>
                <a:lnTo>
                  <a:pt x="38100" y="282790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40"/>
                </a:lnTo>
                <a:lnTo>
                  <a:pt x="76200" y="301840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790"/>
                </a:moveTo>
                <a:lnTo>
                  <a:pt x="76200" y="282790"/>
                </a:lnTo>
                <a:lnTo>
                  <a:pt x="76200" y="301840"/>
                </a:lnTo>
                <a:lnTo>
                  <a:pt x="104775" y="301840"/>
                </a:lnTo>
                <a:lnTo>
                  <a:pt x="114300" y="28279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74664" y="1684782"/>
            <a:ext cx="1205484" cy="58216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121912" y="1712213"/>
            <a:ext cx="1110989" cy="4876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21908" y="1712213"/>
            <a:ext cx="1111250" cy="487680"/>
          </a:xfrm>
          <a:custGeom>
            <a:avLst/>
            <a:gdLst/>
            <a:ahLst/>
            <a:cxnLst/>
            <a:rect l="l" t="t" r="r" b="b"/>
            <a:pathLst>
              <a:path w="1111250" h="487680">
                <a:moveTo>
                  <a:pt x="0" y="81280"/>
                </a:moveTo>
                <a:lnTo>
                  <a:pt x="10991" y="40486"/>
                </a:lnTo>
                <a:lnTo>
                  <a:pt x="39876" y="11349"/>
                </a:lnTo>
                <a:lnTo>
                  <a:pt x="80523" y="3"/>
                </a:lnTo>
                <a:lnTo>
                  <a:pt x="1029715" y="0"/>
                </a:lnTo>
                <a:lnTo>
                  <a:pt x="1044230" y="1296"/>
                </a:lnTo>
                <a:lnTo>
                  <a:pt x="1081820" y="18934"/>
                </a:lnTo>
                <a:lnTo>
                  <a:pt x="1105707" y="52421"/>
                </a:lnTo>
                <a:lnTo>
                  <a:pt x="1110995" y="406400"/>
                </a:lnTo>
                <a:lnTo>
                  <a:pt x="1109699" y="420914"/>
                </a:lnTo>
                <a:lnTo>
                  <a:pt x="1092061" y="458504"/>
                </a:lnTo>
                <a:lnTo>
                  <a:pt x="1058574" y="482391"/>
                </a:lnTo>
                <a:lnTo>
                  <a:pt x="81279" y="487680"/>
                </a:lnTo>
                <a:lnTo>
                  <a:pt x="66765" y="486383"/>
                </a:lnTo>
                <a:lnTo>
                  <a:pt x="29175" y="468745"/>
                </a:lnTo>
                <a:lnTo>
                  <a:pt x="5288" y="435258"/>
                </a:lnTo>
                <a:lnTo>
                  <a:pt x="0" y="8128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 txBox="1"/>
          <p:nvPr/>
        </p:nvSpPr>
        <p:spPr>
          <a:xfrm>
            <a:off x="6353937" y="1886711"/>
            <a:ext cx="71945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6271006" y="5463336"/>
            <a:ext cx="949325" cy="1689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(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n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term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ed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i</a:t>
            </a:r>
            <a:r>
              <a:rPr sz="1100" b="1" dirty="0">
                <a:solidFill>
                  <a:srgbClr val="3B3B3B"/>
                </a:solidFill>
                <a:latin typeface="Calibri"/>
                <a:cs typeface="Calibri"/>
              </a:rPr>
              <a:t>a</a:t>
            </a:r>
            <a:r>
              <a:rPr sz="1100" b="1" spc="5" dirty="0">
                <a:solidFill>
                  <a:srgbClr val="3B3B3B"/>
                </a:solidFill>
                <a:latin typeface="Calibri"/>
                <a:cs typeface="Calibri"/>
              </a:rPr>
              <a:t>tes)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06849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Input</a:t>
            </a:r>
            <a:r>
              <a:rPr spc="-35" dirty="0"/>
              <a:t>F</a:t>
            </a:r>
            <a:r>
              <a:rPr spc="-5" dirty="0"/>
              <a:t>orm</a:t>
            </a:r>
            <a:r>
              <a:rPr spc="-30" dirty="0"/>
              <a:t>a</a:t>
            </a:r>
            <a:r>
              <a:rPr dirty="0"/>
              <a:t>t</a:t>
            </a:r>
            <a:r>
              <a:rPr spc="-20" dirty="0"/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/>
              <a:t>Clas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Hie</a:t>
            </a:r>
            <a:r>
              <a:rPr spc="-50" dirty="0"/>
              <a:t>r</a:t>
            </a:r>
            <a:r>
              <a:rPr dirty="0"/>
              <a:t>a</a:t>
            </a:r>
            <a:r>
              <a:rPr spc="-35" dirty="0"/>
              <a:t>r</a:t>
            </a:r>
            <a:r>
              <a:rPr dirty="0"/>
              <a:t>c</a:t>
            </a:r>
            <a:r>
              <a:rPr spc="-50" dirty="0"/>
              <a:t>h</a:t>
            </a:r>
            <a:r>
              <a:rPr dirty="0"/>
              <a:t>y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92423" y="1655826"/>
            <a:ext cx="2839212" cy="2723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41191" y="1680210"/>
            <a:ext cx="2743200" cy="2628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41191" y="1680210"/>
            <a:ext cx="2743200" cy="2628900"/>
          </a:xfrm>
          <a:custGeom>
            <a:avLst/>
            <a:gdLst/>
            <a:ahLst/>
            <a:cxnLst/>
            <a:rect l="l" t="t" r="r" b="b"/>
            <a:pathLst>
              <a:path w="2743200" h="2628900">
                <a:moveTo>
                  <a:pt x="0" y="1314450"/>
                </a:moveTo>
                <a:lnTo>
                  <a:pt x="657225" y="657225"/>
                </a:lnTo>
                <a:lnTo>
                  <a:pt x="657225" y="985901"/>
                </a:lnTo>
                <a:lnTo>
                  <a:pt x="960755" y="985901"/>
                </a:lnTo>
                <a:lnTo>
                  <a:pt x="960755" y="0"/>
                </a:lnTo>
                <a:lnTo>
                  <a:pt x="2743200" y="0"/>
                </a:lnTo>
                <a:lnTo>
                  <a:pt x="2743200" y="2628900"/>
                </a:lnTo>
                <a:lnTo>
                  <a:pt x="960755" y="2628900"/>
                </a:lnTo>
                <a:lnTo>
                  <a:pt x="960755" y="1643126"/>
                </a:lnTo>
                <a:lnTo>
                  <a:pt x="657225" y="1643126"/>
                </a:lnTo>
                <a:lnTo>
                  <a:pt x="657225" y="1971675"/>
                </a:lnTo>
                <a:lnTo>
                  <a:pt x="0" y="1314450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68368" y="1733550"/>
            <a:ext cx="1671827" cy="539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5612" y="1760983"/>
            <a:ext cx="1577339" cy="445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5611" y="1760982"/>
            <a:ext cx="1577340" cy="445134"/>
          </a:xfrm>
          <a:custGeom>
            <a:avLst/>
            <a:gdLst/>
            <a:ahLst/>
            <a:cxnLst/>
            <a:rect l="l" t="t" r="r" b="b"/>
            <a:pathLst>
              <a:path w="1577339" h="445134">
                <a:moveTo>
                  <a:pt x="0" y="74167"/>
                </a:moveTo>
                <a:lnTo>
                  <a:pt x="11909" y="33794"/>
                </a:lnTo>
                <a:lnTo>
                  <a:pt x="42792" y="6922"/>
                </a:lnTo>
                <a:lnTo>
                  <a:pt x="1503172" y="0"/>
                </a:lnTo>
                <a:lnTo>
                  <a:pt x="1517681" y="1412"/>
                </a:lnTo>
                <a:lnTo>
                  <a:pt x="1554361" y="20454"/>
                </a:lnTo>
                <a:lnTo>
                  <a:pt x="1575118" y="56046"/>
                </a:lnTo>
                <a:lnTo>
                  <a:pt x="1577339" y="370839"/>
                </a:lnTo>
                <a:lnTo>
                  <a:pt x="1575927" y="385349"/>
                </a:lnTo>
                <a:lnTo>
                  <a:pt x="1556885" y="422029"/>
                </a:lnTo>
                <a:lnTo>
                  <a:pt x="1521293" y="442786"/>
                </a:lnTo>
                <a:lnTo>
                  <a:pt x="74167" y="445007"/>
                </a:lnTo>
                <a:lnTo>
                  <a:pt x="59658" y="443595"/>
                </a:lnTo>
                <a:lnTo>
                  <a:pt x="22978" y="424553"/>
                </a:lnTo>
                <a:lnTo>
                  <a:pt x="2221" y="388961"/>
                </a:lnTo>
                <a:lnTo>
                  <a:pt x="0" y="7416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68368" y="2236470"/>
            <a:ext cx="1671827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5612" y="2263902"/>
            <a:ext cx="1577339" cy="4450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15611" y="2263902"/>
            <a:ext cx="1577340" cy="445134"/>
          </a:xfrm>
          <a:custGeom>
            <a:avLst/>
            <a:gdLst/>
            <a:ahLst/>
            <a:cxnLst/>
            <a:rect l="l" t="t" r="r" b="b"/>
            <a:pathLst>
              <a:path w="1577339" h="445135">
                <a:moveTo>
                  <a:pt x="0" y="74168"/>
                </a:moveTo>
                <a:lnTo>
                  <a:pt x="11909" y="33794"/>
                </a:lnTo>
                <a:lnTo>
                  <a:pt x="42792" y="6922"/>
                </a:lnTo>
                <a:lnTo>
                  <a:pt x="1503172" y="0"/>
                </a:lnTo>
                <a:lnTo>
                  <a:pt x="1517681" y="1412"/>
                </a:lnTo>
                <a:lnTo>
                  <a:pt x="1554361" y="20454"/>
                </a:lnTo>
                <a:lnTo>
                  <a:pt x="1575118" y="56046"/>
                </a:lnTo>
                <a:lnTo>
                  <a:pt x="1577339" y="370839"/>
                </a:lnTo>
                <a:lnTo>
                  <a:pt x="1575927" y="385349"/>
                </a:lnTo>
                <a:lnTo>
                  <a:pt x="1556885" y="422029"/>
                </a:lnTo>
                <a:lnTo>
                  <a:pt x="1521293" y="442786"/>
                </a:lnTo>
                <a:lnTo>
                  <a:pt x="74167" y="445008"/>
                </a:lnTo>
                <a:lnTo>
                  <a:pt x="59658" y="443595"/>
                </a:lnTo>
                <a:lnTo>
                  <a:pt x="22978" y="424553"/>
                </a:lnTo>
                <a:lnTo>
                  <a:pt x="2221" y="388961"/>
                </a:lnTo>
                <a:lnTo>
                  <a:pt x="0" y="74168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797678" y="1852168"/>
            <a:ext cx="1045844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mbin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ile 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rmat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&lt;K,V&gt;</a:t>
            </a:r>
            <a:endParaRPr sz="10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23"/>
              </a:spcBef>
            </a:pPr>
            <a:endParaRPr sz="850">
              <a:latin typeface="Times New Roman"/>
              <a:cs typeface="Times New Roman"/>
            </a:endParaRPr>
          </a:p>
          <a:p>
            <a:pPr marL="71755" algn="ctr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ex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rmat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68368" y="2739389"/>
            <a:ext cx="1671827" cy="539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15612" y="2766823"/>
            <a:ext cx="1577339" cy="445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15611" y="2766822"/>
            <a:ext cx="1577340" cy="445134"/>
          </a:xfrm>
          <a:custGeom>
            <a:avLst/>
            <a:gdLst/>
            <a:ahLst/>
            <a:cxnLst/>
            <a:rect l="l" t="t" r="r" b="b"/>
            <a:pathLst>
              <a:path w="1577339" h="445135">
                <a:moveTo>
                  <a:pt x="0" y="74167"/>
                </a:moveTo>
                <a:lnTo>
                  <a:pt x="11909" y="33794"/>
                </a:lnTo>
                <a:lnTo>
                  <a:pt x="42792" y="6922"/>
                </a:lnTo>
                <a:lnTo>
                  <a:pt x="1503172" y="0"/>
                </a:lnTo>
                <a:lnTo>
                  <a:pt x="1517681" y="1412"/>
                </a:lnTo>
                <a:lnTo>
                  <a:pt x="1554361" y="20454"/>
                </a:lnTo>
                <a:lnTo>
                  <a:pt x="1575118" y="56046"/>
                </a:lnTo>
                <a:lnTo>
                  <a:pt x="1577339" y="370839"/>
                </a:lnTo>
                <a:lnTo>
                  <a:pt x="1575927" y="385349"/>
                </a:lnTo>
                <a:lnTo>
                  <a:pt x="1556885" y="422029"/>
                </a:lnTo>
                <a:lnTo>
                  <a:pt x="1521293" y="442786"/>
                </a:lnTo>
                <a:lnTo>
                  <a:pt x="74167" y="445007"/>
                </a:lnTo>
                <a:lnTo>
                  <a:pt x="59658" y="443595"/>
                </a:lnTo>
                <a:lnTo>
                  <a:pt x="22978" y="424553"/>
                </a:lnTo>
                <a:lnTo>
                  <a:pt x="2221" y="388961"/>
                </a:lnTo>
                <a:lnTo>
                  <a:pt x="0" y="74167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625721" y="2931541"/>
            <a:ext cx="148590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Va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lu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ex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468368" y="3242311"/>
            <a:ext cx="1671827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15612" y="3269743"/>
            <a:ext cx="1577339" cy="445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15611" y="3269742"/>
            <a:ext cx="1577340" cy="445134"/>
          </a:xfrm>
          <a:custGeom>
            <a:avLst/>
            <a:gdLst/>
            <a:ahLst/>
            <a:cxnLst/>
            <a:rect l="l" t="t" r="r" b="b"/>
            <a:pathLst>
              <a:path w="1577339" h="445135">
                <a:moveTo>
                  <a:pt x="0" y="74168"/>
                </a:moveTo>
                <a:lnTo>
                  <a:pt x="11909" y="33794"/>
                </a:lnTo>
                <a:lnTo>
                  <a:pt x="42792" y="6922"/>
                </a:lnTo>
                <a:lnTo>
                  <a:pt x="1503172" y="0"/>
                </a:lnTo>
                <a:lnTo>
                  <a:pt x="1517681" y="1412"/>
                </a:lnTo>
                <a:lnTo>
                  <a:pt x="1554361" y="20454"/>
                </a:lnTo>
                <a:lnTo>
                  <a:pt x="1575118" y="56046"/>
                </a:lnTo>
                <a:lnTo>
                  <a:pt x="1577339" y="370839"/>
                </a:lnTo>
                <a:lnTo>
                  <a:pt x="1575927" y="385349"/>
                </a:lnTo>
                <a:lnTo>
                  <a:pt x="1556885" y="422029"/>
                </a:lnTo>
                <a:lnTo>
                  <a:pt x="1521293" y="442786"/>
                </a:lnTo>
                <a:lnTo>
                  <a:pt x="74167" y="445007"/>
                </a:lnTo>
                <a:lnTo>
                  <a:pt x="59658" y="443595"/>
                </a:lnTo>
                <a:lnTo>
                  <a:pt x="22978" y="424553"/>
                </a:lnTo>
                <a:lnTo>
                  <a:pt x="2221" y="388961"/>
                </a:lnTo>
                <a:lnTo>
                  <a:pt x="0" y="74168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831207" y="3436873"/>
            <a:ext cx="104140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NLin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rmat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68368" y="3745230"/>
            <a:ext cx="1671827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15612" y="3772662"/>
            <a:ext cx="1577339" cy="445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15611" y="3772661"/>
            <a:ext cx="1577340" cy="445134"/>
          </a:xfrm>
          <a:custGeom>
            <a:avLst/>
            <a:gdLst/>
            <a:ahLst/>
            <a:cxnLst/>
            <a:rect l="l" t="t" r="r" b="b"/>
            <a:pathLst>
              <a:path w="1577339" h="445135">
                <a:moveTo>
                  <a:pt x="0" y="74168"/>
                </a:moveTo>
                <a:lnTo>
                  <a:pt x="11909" y="33794"/>
                </a:lnTo>
                <a:lnTo>
                  <a:pt x="42792" y="6922"/>
                </a:lnTo>
                <a:lnTo>
                  <a:pt x="1503172" y="0"/>
                </a:lnTo>
                <a:lnTo>
                  <a:pt x="1517681" y="1412"/>
                </a:lnTo>
                <a:lnTo>
                  <a:pt x="1554361" y="20454"/>
                </a:lnTo>
                <a:lnTo>
                  <a:pt x="1575118" y="56046"/>
                </a:lnTo>
                <a:lnTo>
                  <a:pt x="1577339" y="370839"/>
                </a:lnTo>
                <a:lnTo>
                  <a:pt x="1575927" y="385349"/>
                </a:lnTo>
                <a:lnTo>
                  <a:pt x="1556885" y="422029"/>
                </a:lnTo>
                <a:lnTo>
                  <a:pt x="1521293" y="442786"/>
                </a:lnTo>
                <a:lnTo>
                  <a:pt x="74167" y="445007"/>
                </a:lnTo>
                <a:lnTo>
                  <a:pt x="59658" y="443595"/>
                </a:lnTo>
                <a:lnTo>
                  <a:pt x="22978" y="424553"/>
                </a:lnTo>
                <a:lnTo>
                  <a:pt x="2221" y="388961"/>
                </a:lnTo>
                <a:lnTo>
                  <a:pt x="0" y="74168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813808" y="3859910"/>
            <a:ext cx="1045844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44780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q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nc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eF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ile 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rmat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&lt;K,V&gt;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307835" y="5328666"/>
            <a:ext cx="341376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51270" y="5367528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16980" y="4639818"/>
            <a:ext cx="341375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60414" y="4678679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4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06311" y="3976877"/>
            <a:ext cx="123444" cy="1458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368034" y="3995928"/>
            <a:ext cx="0" cy="1354455"/>
          </a:xfrm>
          <a:custGeom>
            <a:avLst/>
            <a:gdLst/>
            <a:ahLst/>
            <a:cxnLst/>
            <a:rect l="l" t="t" r="r" b="b"/>
            <a:pathLst>
              <a:path h="1354454">
                <a:moveTo>
                  <a:pt x="0" y="0"/>
                </a:moveTo>
                <a:lnTo>
                  <a:pt x="0" y="1354455"/>
                </a:lnTo>
              </a:path>
            </a:pathLst>
          </a:custGeom>
          <a:ln w="38100">
            <a:solidFill>
              <a:srgbClr val="F48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1973" y="2640329"/>
            <a:ext cx="1443355" cy="713740"/>
          </a:xfrm>
          <a:custGeom>
            <a:avLst/>
            <a:gdLst/>
            <a:ahLst/>
            <a:cxnLst/>
            <a:rect l="l" t="t" r="r" b="b"/>
            <a:pathLst>
              <a:path w="1443354" h="713739">
                <a:moveTo>
                  <a:pt x="1371853" y="0"/>
                </a:moveTo>
                <a:lnTo>
                  <a:pt x="57608" y="1319"/>
                </a:lnTo>
                <a:lnTo>
                  <a:pt x="21130" y="20622"/>
                </a:lnTo>
                <a:lnTo>
                  <a:pt x="1465" y="56875"/>
                </a:lnTo>
                <a:lnTo>
                  <a:pt x="0" y="71374"/>
                </a:lnTo>
                <a:lnTo>
                  <a:pt x="1319" y="655623"/>
                </a:lnTo>
                <a:lnTo>
                  <a:pt x="20622" y="692101"/>
                </a:lnTo>
                <a:lnTo>
                  <a:pt x="56875" y="711766"/>
                </a:lnTo>
                <a:lnTo>
                  <a:pt x="71373" y="713232"/>
                </a:lnTo>
                <a:lnTo>
                  <a:pt x="1385619" y="711912"/>
                </a:lnTo>
                <a:lnTo>
                  <a:pt x="1422097" y="692609"/>
                </a:lnTo>
                <a:lnTo>
                  <a:pt x="1441762" y="656356"/>
                </a:lnTo>
                <a:lnTo>
                  <a:pt x="1443227" y="641858"/>
                </a:lnTo>
                <a:lnTo>
                  <a:pt x="1441908" y="57608"/>
                </a:lnTo>
                <a:lnTo>
                  <a:pt x="1422605" y="21130"/>
                </a:lnTo>
                <a:lnTo>
                  <a:pt x="1386352" y="1465"/>
                </a:lnTo>
                <a:lnTo>
                  <a:pt x="13718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61973" y="2640329"/>
            <a:ext cx="1443355" cy="713740"/>
          </a:xfrm>
          <a:custGeom>
            <a:avLst/>
            <a:gdLst/>
            <a:ahLst/>
            <a:cxnLst/>
            <a:rect l="l" t="t" r="r" b="b"/>
            <a:pathLst>
              <a:path w="1443354" h="713739">
                <a:moveTo>
                  <a:pt x="0" y="71374"/>
                </a:moveTo>
                <a:lnTo>
                  <a:pt x="12320" y="31209"/>
                </a:lnTo>
                <a:lnTo>
                  <a:pt x="44064" y="5386"/>
                </a:lnTo>
                <a:lnTo>
                  <a:pt x="1371853" y="0"/>
                </a:lnTo>
                <a:lnTo>
                  <a:pt x="1386352" y="1465"/>
                </a:lnTo>
                <a:lnTo>
                  <a:pt x="1422605" y="21130"/>
                </a:lnTo>
                <a:lnTo>
                  <a:pt x="1441908" y="57608"/>
                </a:lnTo>
                <a:lnTo>
                  <a:pt x="1443227" y="641858"/>
                </a:lnTo>
                <a:lnTo>
                  <a:pt x="1441762" y="656356"/>
                </a:lnTo>
                <a:lnTo>
                  <a:pt x="1422097" y="692609"/>
                </a:lnTo>
                <a:lnTo>
                  <a:pt x="1385619" y="711912"/>
                </a:lnTo>
                <a:lnTo>
                  <a:pt x="71373" y="713232"/>
                </a:lnTo>
                <a:lnTo>
                  <a:pt x="56875" y="711766"/>
                </a:lnTo>
                <a:lnTo>
                  <a:pt x="20622" y="692101"/>
                </a:lnTo>
                <a:lnTo>
                  <a:pt x="1319" y="655623"/>
                </a:lnTo>
                <a:lnTo>
                  <a:pt x="0" y="71374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62682" y="2920009"/>
            <a:ext cx="124206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il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npu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b="1" spc="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&lt;K,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613916" y="2853689"/>
            <a:ext cx="524256" cy="3154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1651" y="2931414"/>
            <a:ext cx="323215" cy="114300"/>
          </a:xfrm>
          <a:custGeom>
            <a:avLst/>
            <a:gdLst/>
            <a:ahLst/>
            <a:cxnLst/>
            <a:rect l="l" t="t" r="r" b="b"/>
            <a:pathLst>
              <a:path w="32321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2321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23214" h="114300">
                <a:moveTo>
                  <a:pt x="32321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23214" y="76200"/>
                </a:lnTo>
                <a:lnTo>
                  <a:pt x="323214" y="38100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44184" y="3842766"/>
            <a:ext cx="594360" cy="3154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01918" y="3920489"/>
            <a:ext cx="394335" cy="114300"/>
          </a:xfrm>
          <a:custGeom>
            <a:avLst/>
            <a:gdLst/>
            <a:ahLst/>
            <a:cxnLst/>
            <a:rect l="l" t="t" r="r" b="b"/>
            <a:pathLst>
              <a:path w="39433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9433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94334" h="114300">
                <a:moveTo>
                  <a:pt x="39408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94081" y="76200"/>
                </a:lnTo>
                <a:lnTo>
                  <a:pt x="394081" y="38100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9812" y="2739389"/>
            <a:ext cx="1729739" cy="640080"/>
          </a:xfrm>
          <a:custGeom>
            <a:avLst/>
            <a:gdLst/>
            <a:ahLst/>
            <a:cxnLst/>
            <a:rect l="l" t="t" r="r" b="b"/>
            <a:pathLst>
              <a:path w="1729739" h="640080">
                <a:moveTo>
                  <a:pt x="1665732" y="0"/>
                </a:moveTo>
                <a:lnTo>
                  <a:pt x="62115" y="27"/>
                </a:lnTo>
                <a:lnTo>
                  <a:pt x="23194" y="14712"/>
                </a:lnTo>
                <a:lnTo>
                  <a:pt x="1631" y="49598"/>
                </a:lnTo>
                <a:lnTo>
                  <a:pt x="0" y="64008"/>
                </a:lnTo>
                <a:lnTo>
                  <a:pt x="27" y="577962"/>
                </a:lnTo>
                <a:lnTo>
                  <a:pt x="14698" y="616867"/>
                </a:lnTo>
                <a:lnTo>
                  <a:pt x="49584" y="638446"/>
                </a:lnTo>
                <a:lnTo>
                  <a:pt x="64007" y="640080"/>
                </a:lnTo>
                <a:lnTo>
                  <a:pt x="1667622" y="640052"/>
                </a:lnTo>
                <a:lnTo>
                  <a:pt x="1706527" y="625367"/>
                </a:lnTo>
                <a:lnTo>
                  <a:pt x="1728106" y="590481"/>
                </a:lnTo>
                <a:lnTo>
                  <a:pt x="1729739" y="576072"/>
                </a:lnTo>
                <a:lnTo>
                  <a:pt x="1729712" y="62117"/>
                </a:lnTo>
                <a:lnTo>
                  <a:pt x="1715027" y="23212"/>
                </a:lnTo>
                <a:lnTo>
                  <a:pt x="1680141" y="1633"/>
                </a:lnTo>
                <a:lnTo>
                  <a:pt x="16657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812" y="2739389"/>
            <a:ext cx="1729739" cy="640080"/>
          </a:xfrm>
          <a:custGeom>
            <a:avLst/>
            <a:gdLst/>
            <a:ahLst/>
            <a:cxnLst/>
            <a:rect l="l" t="t" r="r" b="b"/>
            <a:pathLst>
              <a:path w="1729739" h="640080">
                <a:moveTo>
                  <a:pt x="0" y="64008"/>
                </a:moveTo>
                <a:lnTo>
                  <a:pt x="13592" y="24584"/>
                </a:lnTo>
                <a:lnTo>
                  <a:pt x="47819" y="2067"/>
                </a:lnTo>
                <a:lnTo>
                  <a:pt x="1665732" y="0"/>
                </a:lnTo>
                <a:lnTo>
                  <a:pt x="1680141" y="1633"/>
                </a:lnTo>
                <a:lnTo>
                  <a:pt x="1715027" y="23212"/>
                </a:lnTo>
                <a:lnTo>
                  <a:pt x="1729712" y="62117"/>
                </a:lnTo>
                <a:lnTo>
                  <a:pt x="1729739" y="576072"/>
                </a:lnTo>
                <a:lnTo>
                  <a:pt x="1728106" y="590481"/>
                </a:lnTo>
                <a:lnTo>
                  <a:pt x="1706527" y="625367"/>
                </a:lnTo>
                <a:lnTo>
                  <a:pt x="1667622" y="640052"/>
                </a:lnTo>
                <a:lnTo>
                  <a:pt x="64007" y="640080"/>
                </a:lnTo>
                <a:lnTo>
                  <a:pt x="49584" y="638446"/>
                </a:lnTo>
                <a:lnTo>
                  <a:pt x="14698" y="616867"/>
                </a:lnTo>
                <a:lnTo>
                  <a:pt x="27" y="577962"/>
                </a:lnTo>
                <a:lnTo>
                  <a:pt x="0" y="64008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12269" y="2862961"/>
            <a:ext cx="1543685" cy="418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Inpu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V&gt;</a:t>
            </a:r>
            <a:endParaRPr sz="1400">
              <a:latin typeface="Calibri"/>
              <a:cs typeface="Calibri"/>
            </a:endParaRPr>
          </a:p>
          <a:p>
            <a:pPr algn="ctr">
              <a:spcBef>
                <a:spcPts val="509"/>
              </a:spcBef>
            </a:pP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900" b="1" i="1" spc="-5" dirty="0">
                <a:solidFill>
                  <a:srgbClr val="252525"/>
                </a:solidFill>
                <a:latin typeface="Calibri"/>
                <a:cs typeface="Calibri"/>
              </a:rPr>
              <a:t>rg.apac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900" b="1" i="1" spc="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r>
              <a:rPr sz="900" b="1" i="1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900" b="1" i="1" spc="-5" dirty="0">
                <a:solidFill>
                  <a:srgbClr val="252525"/>
                </a:solidFill>
                <a:latin typeface="Calibri"/>
                <a:cs typeface="Calibri"/>
              </a:rPr>
              <a:t>ad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oo</a:t>
            </a:r>
            <a:r>
              <a:rPr sz="900" b="1" i="1" spc="-5" dirty="0">
                <a:solidFill>
                  <a:srgbClr val="252525"/>
                </a:solidFill>
                <a:latin typeface="Calibri"/>
                <a:cs typeface="Calibri"/>
              </a:rPr>
              <a:t>p.</a:t>
            </a:r>
            <a:r>
              <a:rPr sz="900" b="1" i="1" spc="-1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900" b="1" i="1" spc="-5" dirty="0">
                <a:solidFill>
                  <a:srgbClr val="252525"/>
                </a:solidFill>
                <a:latin typeface="Calibri"/>
                <a:cs typeface="Calibri"/>
              </a:rPr>
              <a:t>apre</a:t>
            </a:r>
            <a:r>
              <a:rPr sz="900" b="1" i="1" spc="-10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900" b="1" i="1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900" b="1" i="1" spc="-5" dirty="0">
                <a:solidFill>
                  <a:srgbClr val="252525"/>
                </a:solidFill>
                <a:latin typeface="Calibri"/>
                <a:cs typeface="Calibri"/>
              </a:rPr>
              <a:t>ce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964436" y="2971038"/>
            <a:ext cx="123443" cy="17922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026157" y="2990088"/>
            <a:ext cx="0" cy="1689100"/>
          </a:xfrm>
          <a:custGeom>
            <a:avLst/>
            <a:gdLst/>
            <a:ahLst/>
            <a:cxnLst/>
            <a:rect l="l" t="t" r="r" b="b"/>
            <a:pathLst>
              <a:path h="1689100">
                <a:moveTo>
                  <a:pt x="0" y="0"/>
                </a:moveTo>
                <a:lnTo>
                  <a:pt x="0" y="1688592"/>
                </a:lnTo>
              </a:path>
            </a:pathLst>
          </a:custGeom>
          <a:ln w="38100">
            <a:solidFill>
              <a:srgbClr val="F48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84249" y="4639818"/>
            <a:ext cx="341375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27682" y="4678679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19886" y="4400550"/>
            <a:ext cx="1289685" cy="541020"/>
          </a:xfrm>
          <a:custGeom>
            <a:avLst/>
            <a:gdLst/>
            <a:ahLst/>
            <a:cxnLst/>
            <a:rect l="l" t="t" r="r" b="b"/>
            <a:pathLst>
              <a:path w="1289685" h="541020">
                <a:moveTo>
                  <a:pt x="1235200" y="0"/>
                </a:moveTo>
                <a:lnTo>
                  <a:pt x="53736" y="1"/>
                </a:lnTo>
                <a:lnTo>
                  <a:pt x="15738" y="15979"/>
                </a:lnTo>
                <a:lnTo>
                  <a:pt x="47" y="53737"/>
                </a:lnTo>
                <a:lnTo>
                  <a:pt x="0" y="487283"/>
                </a:lnTo>
                <a:lnTo>
                  <a:pt x="2011" y="501581"/>
                </a:lnTo>
                <a:lnTo>
                  <a:pt x="26907" y="533691"/>
                </a:lnTo>
                <a:lnTo>
                  <a:pt x="54100" y="541019"/>
                </a:lnTo>
                <a:lnTo>
                  <a:pt x="1235565" y="541018"/>
                </a:lnTo>
                <a:lnTo>
                  <a:pt x="1273563" y="525055"/>
                </a:lnTo>
                <a:lnTo>
                  <a:pt x="1289253" y="487283"/>
                </a:lnTo>
                <a:lnTo>
                  <a:pt x="1289301" y="53737"/>
                </a:lnTo>
                <a:lnTo>
                  <a:pt x="1287289" y="39452"/>
                </a:lnTo>
                <a:lnTo>
                  <a:pt x="1262393" y="7336"/>
                </a:lnTo>
                <a:lnTo>
                  <a:pt x="1235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19884" y="4400550"/>
            <a:ext cx="1289685" cy="541020"/>
          </a:xfrm>
          <a:custGeom>
            <a:avLst/>
            <a:gdLst/>
            <a:ahLst/>
            <a:cxnLst/>
            <a:rect l="l" t="t" r="r" b="b"/>
            <a:pathLst>
              <a:path w="1289685" h="541020">
                <a:moveTo>
                  <a:pt x="0" y="54102"/>
                </a:moveTo>
                <a:lnTo>
                  <a:pt x="15739" y="15979"/>
                </a:lnTo>
                <a:lnTo>
                  <a:pt x="53737" y="1"/>
                </a:lnTo>
                <a:lnTo>
                  <a:pt x="1235202" y="0"/>
                </a:lnTo>
                <a:lnTo>
                  <a:pt x="1249516" y="1919"/>
                </a:lnTo>
                <a:lnTo>
                  <a:pt x="1281794" y="26615"/>
                </a:lnTo>
                <a:lnTo>
                  <a:pt x="1289304" y="486918"/>
                </a:lnTo>
                <a:lnTo>
                  <a:pt x="1287384" y="501245"/>
                </a:lnTo>
                <a:lnTo>
                  <a:pt x="1262688" y="533519"/>
                </a:lnTo>
                <a:lnTo>
                  <a:pt x="54102" y="541019"/>
                </a:lnTo>
                <a:lnTo>
                  <a:pt x="39787" y="539103"/>
                </a:lnTo>
                <a:lnTo>
                  <a:pt x="7509" y="514421"/>
                </a:lnTo>
                <a:lnTo>
                  <a:pt x="0" y="54102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368676" y="4395216"/>
            <a:ext cx="791210" cy="407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705" marR="5080" indent="-40005">
              <a:lnSpc>
                <a:spcPct val="125699"/>
              </a:lnSpc>
            </a:pP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&lt;&lt;inte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rface&gt;&gt; 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mp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ble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240661" y="4795977"/>
            <a:ext cx="104711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utF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rma</a:t>
            </a:r>
            <a:r>
              <a:rPr sz="105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&lt;K,V&gt;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776472" y="4418839"/>
            <a:ext cx="1862455" cy="611505"/>
          </a:xfrm>
          <a:custGeom>
            <a:avLst/>
            <a:gdLst/>
            <a:ahLst/>
            <a:cxnLst/>
            <a:rect l="l" t="t" r="r" b="b"/>
            <a:pathLst>
              <a:path w="1862454" h="611504">
                <a:moveTo>
                  <a:pt x="1801240" y="0"/>
                </a:moveTo>
                <a:lnTo>
                  <a:pt x="49437" y="1105"/>
                </a:lnTo>
                <a:lnTo>
                  <a:pt x="14145" y="21957"/>
                </a:lnTo>
                <a:lnTo>
                  <a:pt x="0" y="61087"/>
                </a:lnTo>
                <a:lnTo>
                  <a:pt x="1108" y="561672"/>
                </a:lnTo>
                <a:lnTo>
                  <a:pt x="21963" y="596964"/>
                </a:lnTo>
                <a:lnTo>
                  <a:pt x="61087" y="611124"/>
                </a:lnTo>
                <a:lnTo>
                  <a:pt x="1812908" y="610013"/>
                </a:lnTo>
                <a:lnTo>
                  <a:pt x="1848187" y="589134"/>
                </a:lnTo>
                <a:lnTo>
                  <a:pt x="1862327" y="550011"/>
                </a:lnTo>
                <a:lnTo>
                  <a:pt x="1861222" y="49437"/>
                </a:lnTo>
                <a:lnTo>
                  <a:pt x="1840370" y="14145"/>
                </a:lnTo>
                <a:lnTo>
                  <a:pt x="18012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6472" y="4418839"/>
            <a:ext cx="1862455" cy="611505"/>
          </a:xfrm>
          <a:custGeom>
            <a:avLst/>
            <a:gdLst/>
            <a:ahLst/>
            <a:cxnLst/>
            <a:rect l="l" t="t" r="r" b="b"/>
            <a:pathLst>
              <a:path w="1862454" h="611504">
                <a:moveTo>
                  <a:pt x="0" y="61087"/>
                </a:moveTo>
                <a:lnTo>
                  <a:pt x="14145" y="21957"/>
                </a:lnTo>
                <a:lnTo>
                  <a:pt x="49437" y="1105"/>
                </a:lnTo>
                <a:lnTo>
                  <a:pt x="1801240" y="0"/>
                </a:lnTo>
                <a:lnTo>
                  <a:pt x="1815653" y="1704"/>
                </a:lnTo>
                <a:lnTo>
                  <a:pt x="1849881" y="24089"/>
                </a:lnTo>
                <a:lnTo>
                  <a:pt x="1862327" y="550011"/>
                </a:lnTo>
                <a:lnTo>
                  <a:pt x="1860624" y="564414"/>
                </a:lnTo>
                <a:lnTo>
                  <a:pt x="1838247" y="598653"/>
                </a:lnTo>
                <a:lnTo>
                  <a:pt x="61087" y="611124"/>
                </a:lnTo>
                <a:lnTo>
                  <a:pt x="46677" y="609417"/>
                </a:lnTo>
                <a:lnTo>
                  <a:pt x="12453" y="587016"/>
                </a:lnTo>
                <a:lnTo>
                  <a:pt x="0" y="6108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889628" y="4648149"/>
            <a:ext cx="1638300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mp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si</a:t>
            </a:r>
            <a:r>
              <a:rPr sz="105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spc="-20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050" b="1" spc="-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050" b="1" spc="-5" dirty="0">
                <a:solidFill>
                  <a:srgbClr val="252525"/>
                </a:solidFill>
                <a:latin typeface="Calibri"/>
                <a:cs typeface="Calibri"/>
              </a:rPr>
              <a:t>Format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&lt;</a:t>
            </a:r>
            <a:r>
              <a:rPr sz="1050" b="1" spc="-15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050" b="1" dirty="0">
                <a:solidFill>
                  <a:srgbClr val="252525"/>
                </a:solidFill>
                <a:latin typeface="Calibri"/>
                <a:cs typeface="Calibri"/>
              </a:rPr>
              <a:t>,V&gt;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272029" y="4591050"/>
            <a:ext cx="524255" cy="3154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29762" y="4668773"/>
            <a:ext cx="323215" cy="114300"/>
          </a:xfrm>
          <a:custGeom>
            <a:avLst/>
            <a:gdLst/>
            <a:ahLst/>
            <a:cxnLst/>
            <a:rect l="l" t="t" r="r" b="b"/>
            <a:pathLst>
              <a:path w="32321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32321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323214" h="114300">
                <a:moveTo>
                  <a:pt x="323214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323214" y="76200"/>
                </a:lnTo>
                <a:lnTo>
                  <a:pt x="323214" y="38100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883665" y="2971038"/>
            <a:ext cx="123443" cy="237591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45385" y="2990088"/>
            <a:ext cx="0" cy="2272030"/>
          </a:xfrm>
          <a:custGeom>
            <a:avLst/>
            <a:gdLst/>
            <a:ahLst/>
            <a:cxnLst/>
            <a:rect l="l" t="t" r="r" b="b"/>
            <a:pathLst>
              <a:path h="2272029">
                <a:moveTo>
                  <a:pt x="0" y="0"/>
                </a:moveTo>
                <a:lnTo>
                  <a:pt x="0" y="2271534"/>
                </a:lnTo>
              </a:path>
            </a:pathLst>
          </a:custGeom>
          <a:ln w="38100">
            <a:solidFill>
              <a:srgbClr val="F48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05001" y="5221986"/>
            <a:ext cx="341375" cy="1234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48433" y="526084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119888" y="4982718"/>
            <a:ext cx="1289685" cy="542925"/>
          </a:xfrm>
          <a:custGeom>
            <a:avLst/>
            <a:gdLst/>
            <a:ahLst/>
            <a:cxnLst/>
            <a:rect l="l" t="t" r="r" b="b"/>
            <a:pathLst>
              <a:path w="1289685" h="542925">
                <a:moveTo>
                  <a:pt x="1235071" y="0"/>
                </a:moveTo>
                <a:lnTo>
                  <a:pt x="53629" y="3"/>
                </a:lnTo>
                <a:lnTo>
                  <a:pt x="15676" y="16088"/>
                </a:lnTo>
                <a:lnTo>
                  <a:pt x="76" y="53658"/>
                </a:lnTo>
                <a:lnTo>
                  <a:pt x="0" y="488885"/>
                </a:lnTo>
                <a:lnTo>
                  <a:pt x="2059" y="503167"/>
                </a:lnTo>
                <a:lnTo>
                  <a:pt x="27005" y="535229"/>
                </a:lnTo>
                <a:lnTo>
                  <a:pt x="54225" y="542543"/>
                </a:lnTo>
                <a:lnTo>
                  <a:pt x="1235668" y="542540"/>
                </a:lnTo>
                <a:lnTo>
                  <a:pt x="1273620" y="526455"/>
                </a:lnTo>
                <a:lnTo>
                  <a:pt x="1289221" y="488885"/>
                </a:lnTo>
                <a:lnTo>
                  <a:pt x="1289297" y="53658"/>
                </a:lnTo>
                <a:lnTo>
                  <a:pt x="1287237" y="39376"/>
                </a:lnTo>
                <a:lnTo>
                  <a:pt x="1262291" y="7314"/>
                </a:lnTo>
                <a:lnTo>
                  <a:pt x="12350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19884" y="4982718"/>
            <a:ext cx="1289685" cy="542925"/>
          </a:xfrm>
          <a:custGeom>
            <a:avLst/>
            <a:gdLst/>
            <a:ahLst/>
            <a:cxnLst/>
            <a:rect l="l" t="t" r="r" b="b"/>
            <a:pathLst>
              <a:path w="1289685" h="542925">
                <a:moveTo>
                  <a:pt x="0" y="54254"/>
                </a:moveTo>
                <a:lnTo>
                  <a:pt x="15680" y="16088"/>
                </a:lnTo>
                <a:lnTo>
                  <a:pt x="53632" y="3"/>
                </a:lnTo>
                <a:lnTo>
                  <a:pt x="1235075" y="0"/>
                </a:lnTo>
                <a:lnTo>
                  <a:pt x="1249407" y="1913"/>
                </a:lnTo>
                <a:lnTo>
                  <a:pt x="1281716" y="26553"/>
                </a:lnTo>
                <a:lnTo>
                  <a:pt x="1289304" y="488289"/>
                </a:lnTo>
                <a:lnTo>
                  <a:pt x="1287393" y="502619"/>
                </a:lnTo>
                <a:lnTo>
                  <a:pt x="1262774" y="534947"/>
                </a:lnTo>
                <a:lnTo>
                  <a:pt x="54229" y="542543"/>
                </a:lnTo>
                <a:lnTo>
                  <a:pt x="39896" y="540630"/>
                </a:lnTo>
                <a:lnTo>
                  <a:pt x="7587" y="515990"/>
                </a:lnTo>
                <a:lnTo>
                  <a:pt x="0" y="54254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197990" y="5176368"/>
            <a:ext cx="11334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npu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tF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t&lt;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620259" y="3710178"/>
            <a:ext cx="1290955" cy="542925"/>
          </a:xfrm>
          <a:custGeom>
            <a:avLst/>
            <a:gdLst/>
            <a:ahLst/>
            <a:cxnLst/>
            <a:rect l="l" t="t" r="r" b="b"/>
            <a:pathLst>
              <a:path w="1290954" h="542925">
                <a:moveTo>
                  <a:pt x="1236596" y="0"/>
                </a:moveTo>
                <a:lnTo>
                  <a:pt x="53650" y="2"/>
                </a:lnTo>
                <a:lnTo>
                  <a:pt x="15683" y="16064"/>
                </a:lnTo>
                <a:lnTo>
                  <a:pt x="73" y="53653"/>
                </a:lnTo>
                <a:lnTo>
                  <a:pt x="0" y="488890"/>
                </a:lnTo>
                <a:lnTo>
                  <a:pt x="2055" y="503179"/>
                </a:lnTo>
                <a:lnTo>
                  <a:pt x="27000" y="535235"/>
                </a:lnTo>
                <a:lnTo>
                  <a:pt x="54226" y="542544"/>
                </a:lnTo>
                <a:lnTo>
                  <a:pt x="1237171" y="542541"/>
                </a:lnTo>
                <a:lnTo>
                  <a:pt x="1275138" y="526479"/>
                </a:lnTo>
                <a:lnTo>
                  <a:pt x="1290748" y="488890"/>
                </a:lnTo>
                <a:lnTo>
                  <a:pt x="1290822" y="53653"/>
                </a:lnTo>
                <a:lnTo>
                  <a:pt x="1288766" y="39364"/>
                </a:lnTo>
                <a:lnTo>
                  <a:pt x="1263821" y="7308"/>
                </a:lnTo>
                <a:lnTo>
                  <a:pt x="1236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6620258" y="3710180"/>
            <a:ext cx="1290955" cy="423193"/>
          </a:xfrm>
          <a:prstGeom prst="rect">
            <a:avLst/>
          </a:prstGeom>
          <a:solidFill>
            <a:srgbClr val="FFFFFF"/>
          </a:solidFill>
          <a:ln w="9144">
            <a:solidFill>
              <a:srgbClr val="F4851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9535" marR="79375" indent="99060">
              <a:lnSpc>
                <a:spcPct val="124500"/>
              </a:lnSpc>
            </a:pP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equen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Fi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As Bi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ryI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npu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tF</a:t>
            </a:r>
            <a:r>
              <a:rPr sz="1100" b="1" spc="-2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mat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6624829" y="4356353"/>
            <a:ext cx="1289685" cy="541020"/>
          </a:xfrm>
          <a:custGeom>
            <a:avLst/>
            <a:gdLst/>
            <a:ahLst/>
            <a:cxnLst/>
            <a:rect l="l" t="t" r="r" b="b"/>
            <a:pathLst>
              <a:path w="1289684" h="541020">
                <a:moveTo>
                  <a:pt x="1235200" y="0"/>
                </a:moveTo>
                <a:lnTo>
                  <a:pt x="53736" y="1"/>
                </a:lnTo>
                <a:lnTo>
                  <a:pt x="15738" y="15979"/>
                </a:lnTo>
                <a:lnTo>
                  <a:pt x="47" y="53737"/>
                </a:lnTo>
                <a:lnTo>
                  <a:pt x="0" y="487283"/>
                </a:lnTo>
                <a:lnTo>
                  <a:pt x="2011" y="501581"/>
                </a:lnTo>
                <a:lnTo>
                  <a:pt x="26907" y="533691"/>
                </a:lnTo>
                <a:lnTo>
                  <a:pt x="54100" y="541020"/>
                </a:lnTo>
                <a:lnTo>
                  <a:pt x="1235565" y="541018"/>
                </a:lnTo>
                <a:lnTo>
                  <a:pt x="1273563" y="525055"/>
                </a:lnTo>
                <a:lnTo>
                  <a:pt x="1289253" y="487283"/>
                </a:lnTo>
                <a:lnTo>
                  <a:pt x="1289301" y="53737"/>
                </a:lnTo>
                <a:lnTo>
                  <a:pt x="1287289" y="39452"/>
                </a:lnTo>
                <a:lnTo>
                  <a:pt x="1262393" y="7336"/>
                </a:lnTo>
                <a:lnTo>
                  <a:pt x="12352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624829" y="4356353"/>
            <a:ext cx="1289685" cy="541020"/>
          </a:xfrm>
          <a:custGeom>
            <a:avLst/>
            <a:gdLst/>
            <a:ahLst/>
            <a:cxnLst/>
            <a:rect l="l" t="t" r="r" b="b"/>
            <a:pathLst>
              <a:path w="1289684" h="541020">
                <a:moveTo>
                  <a:pt x="0" y="54102"/>
                </a:moveTo>
                <a:lnTo>
                  <a:pt x="15739" y="15979"/>
                </a:lnTo>
                <a:lnTo>
                  <a:pt x="53737" y="1"/>
                </a:lnTo>
                <a:lnTo>
                  <a:pt x="1235202" y="0"/>
                </a:lnTo>
                <a:lnTo>
                  <a:pt x="1249516" y="1919"/>
                </a:lnTo>
                <a:lnTo>
                  <a:pt x="1281794" y="26615"/>
                </a:lnTo>
                <a:lnTo>
                  <a:pt x="1289303" y="486918"/>
                </a:lnTo>
                <a:lnTo>
                  <a:pt x="1287384" y="501245"/>
                </a:lnTo>
                <a:lnTo>
                  <a:pt x="1262688" y="533519"/>
                </a:lnTo>
                <a:lnTo>
                  <a:pt x="54101" y="541020"/>
                </a:lnTo>
                <a:lnTo>
                  <a:pt x="39787" y="539103"/>
                </a:lnTo>
                <a:lnTo>
                  <a:pt x="7509" y="514421"/>
                </a:lnTo>
                <a:lnTo>
                  <a:pt x="0" y="54102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6765164" y="4443985"/>
            <a:ext cx="101028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9370">
              <a:lnSpc>
                <a:spcPct val="124500"/>
              </a:lnSpc>
            </a:pP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equen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Fi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As T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ext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npu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tF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mat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627877" y="4990338"/>
            <a:ext cx="1290955" cy="541020"/>
          </a:xfrm>
          <a:custGeom>
            <a:avLst/>
            <a:gdLst/>
            <a:ahLst/>
            <a:cxnLst/>
            <a:rect l="l" t="t" r="r" b="b"/>
            <a:pathLst>
              <a:path w="1290954" h="541020">
                <a:moveTo>
                  <a:pt x="1236724" y="0"/>
                </a:moveTo>
                <a:lnTo>
                  <a:pt x="53736" y="1"/>
                </a:lnTo>
                <a:lnTo>
                  <a:pt x="15738" y="15964"/>
                </a:lnTo>
                <a:lnTo>
                  <a:pt x="47" y="53736"/>
                </a:lnTo>
                <a:lnTo>
                  <a:pt x="0" y="487283"/>
                </a:lnTo>
                <a:lnTo>
                  <a:pt x="2011" y="501581"/>
                </a:lnTo>
                <a:lnTo>
                  <a:pt x="26907" y="533691"/>
                </a:lnTo>
                <a:lnTo>
                  <a:pt x="54100" y="541020"/>
                </a:lnTo>
                <a:lnTo>
                  <a:pt x="1237089" y="541018"/>
                </a:lnTo>
                <a:lnTo>
                  <a:pt x="1275087" y="525055"/>
                </a:lnTo>
                <a:lnTo>
                  <a:pt x="1290777" y="487283"/>
                </a:lnTo>
                <a:lnTo>
                  <a:pt x="1290825" y="53736"/>
                </a:lnTo>
                <a:lnTo>
                  <a:pt x="1288813" y="39438"/>
                </a:lnTo>
                <a:lnTo>
                  <a:pt x="1263917" y="7328"/>
                </a:lnTo>
                <a:lnTo>
                  <a:pt x="123672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627877" y="4990338"/>
            <a:ext cx="1290955" cy="541020"/>
          </a:xfrm>
          <a:custGeom>
            <a:avLst/>
            <a:gdLst/>
            <a:ahLst/>
            <a:cxnLst/>
            <a:rect l="l" t="t" r="r" b="b"/>
            <a:pathLst>
              <a:path w="1290954" h="541020">
                <a:moveTo>
                  <a:pt x="0" y="54102"/>
                </a:moveTo>
                <a:lnTo>
                  <a:pt x="15739" y="15964"/>
                </a:lnTo>
                <a:lnTo>
                  <a:pt x="53737" y="1"/>
                </a:lnTo>
                <a:lnTo>
                  <a:pt x="1236726" y="0"/>
                </a:lnTo>
                <a:lnTo>
                  <a:pt x="1251040" y="1916"/>
                </a:lnTo>
                <a:lnTo>
                  <a:pt x="1283318" y="26598"/>
                </a:lnTo>
                <a:lnTo>
                  <a:pt x="1290827" y="486918"/>
                </a:lnTo>
                <a:lnTo>
                  <a:pt x="1288908" y="501245"/>
                </a:lnTo>
                <a:lnTo>
                  <a:pt x="1264212" y="533519"/>
                </a:lnTo>
                <a:lnTo>
                  <a:pt x="54101" y="541020"/>
                </a:lnTo>
                <a:lnTo>
                  <a:pt x="39787" y="539103"/>
                </a:lnTo>
                <a:lnTo>
                  <a:pt x="7509" y="514421"/>
                </a:lnTo>
                <a:lnTo>
                  <a:pt x="0" y="54102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6627877" y="4990338"/>
            <a:ext cx="1290955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qu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eF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il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1100" b="1" spc="-10" dirty="0">
                <a:solidFill>
                  <a:srgbClr val="252525"/>
                </a:solidFill>
                <a:latin typeface="Calibri"/>
                <a:cs typeface="Calibri"/>
              </a:rPr>
              <a:t>npu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100">
              <a:latin typeface="Calibri"/>
              <a:cs typeface="Calibri"/>
            </a:endParaRPr>
          </a:p>
          <a:p>
            <a:pPr marL="1905" algn="ctr">
              <a:spcBef>
                <a:spcPts val="325"/>
              </a:spcBef>
            </a:pP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Fi</a:t>
            </a:r>
            <a:r>
              <a:rPr sz="1100" b="1" spc="5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ter&lt;</a:t>
            </a:r>
            <a:r>
              <a:rPr sz="1100" b="1" spc="-5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100" b="1" dirty="0">
                <a:solidFill>
                  <a:srgbClr val="252525"/>
                </a:solidFill>
                <a:latin typeface="Calibri"/>
                <a:cs typeface="Calibri"/>
              </a:rPr>
              <a:t>,V&gt;</a:t>
            </a:r>
            <a:endParaRPr sz="11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67002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Output</a:t>
            </a:r>
            <a:r>
              <a:rPr spc="-30" dirty="0"/>
              <a:t>F</a:t>
            </a:r>
            <a:r>
              <a:rPr spc="-5" dirty="0"/>
              <a:t>orm</a:t>
            </a:r>
            <a:r>
              <a:rPr spc="-30" dirty="0"/>
              <a:t>a</a:t>
            </a:r>
            <a:r>
              <a:rPr dirty="0"/>
              <a:t>t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94688" y="2175510"/>
            <a:ext cx="1531620" cy="658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41932" y="2199895"/>
            <a:ext cx="1437132" cy="563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41932" y="2199894"/>
            <a:ext cx="1437640" cy="563880"/>
          </a:xfrm>
          <a:custGeom>
            <a:avLst/>
            <a:gdLst/>
            <a:ahLst/>
            <a:cxnLst/>
            <a:rect l="l" t="t" r="r" b="b"/>
            <a:pathLst>
              <a:path w="1437639" h="563880">
                <a:moveTo>
                  <a:pt x="0" y="281939"/>
                </a:moveTo>
                <a:lnTo>
                  <a:pt x="287400" y="0"/>
                </a:lnTo>
                <a:lnTo>
                  <a:pt x="1149731" y="0"/>
                </a:lnTo>
                <a:lnTo>
                  <a:pt x="1437132" y="281939"/>
                </a:lnTo>
                <a:lnTo>
                  <a:pt x="1149731" y="563879"/>
                </a:lnTo>
                <a:lnTo>
                  <a:pt x="287400" y="563879"/>
                </a:lnTo>
                <a:lnTo>
                  <a:pt x="0" y="28193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7735" y="3219450"/>
            <a:ext cx="1533144" cy="65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44979" y="3243833"/>
            <a:ext cx="1438656" cy="5638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44979" y="3243833"/>
            <a:ext cx="1438910" cy="563880"/>
          </a:xfrm>
          <a:custGeom>
            <a:avLst/>
            <a:gdLst/>
            <a:ahLst/>
            <a:cxnLst/>
            <a:rect l="l" t="t" r="r" b="b"/>
            <a:pathLst>
              <a:path w="1438910" h="563880">
                <a:moveTo>
                  <a:pt x="0" y="281940"/>
                </a:moveTo>
                <a:lnTo>
                  <a:pt x="287781" y="0"/>
                </a:lnTo>
                <a:lnTo>
                  <a:pt x="1150874" y="0"/>
                </a:lnTo>
                <a:lnTo>
                  <a:pt x="1438656" y="281940"/>
                </a:lnTo>
                <a:lnTo>
                  <a:pt x="1150874" y="563880"/>
                </a:lnTo>
                <a:lnTo>
                  <a:pt x="287781" y="563880"/>
                </a:lnTo>
                <a:lnTo>
                  <a:pt x="0" y="28194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4688" y="4248150"/>
            <a:ext cx="1531620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1936" y="4275582"/>
            <a:ext cx="1437125" cy="487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41932" y="4275582"/>
            <a:ext cx="1437640" cy="487680"/>
          </a:xfrm>
          <a:custGeom>
            <a:avLst/>
            <a:gdLst/>
            <a:ahLst/>
            <a:cxnLst/>
            <a:rect l="l" t="t" r="r" b="b"/>
            <a:pathLst>
              <a:path w="1437639" h="487679">
                <a:moveTo>
                  <a:pt x="0" y="81280"/>
                </a:moveTo>
                <a:lnTo>
                  <a:pt x="10991" y="40486"/>
                </a:lnTo>
                <a:lnTo>
                  <a:pt x="39876" y="11349"/>
                </a:lnTo>
                <a:lnTo>
                  <a:pt x="80523" y="3"/>
                </a:lnTo>
                <a:lnTo>
                  <a:pt x="1355852" y="0"/>
                </a:lnTo>
                <a:lnTo>
                  <a:pt x="1370366" y="1296"/>
                </a:lnTo>
                <a:lnTo>
                  <a:pt x="1407956" y="18934"/>
                </a:lnTo>
                <a:lnTo>
                  <a:pt x="1431843" y="52421"/>
                </a:lnTo>
                <a:lnTo>
                  <a:pt x="1437132" y="406400"/>
                </a:lnTo>
                <a:lnTo>
                  <a:pt x="1435835" y="420914"/>
                </a:lnTo>
                <a:lnTo>
                  <a:pt x="1418197" y="458504"/>
                </a:lnTo>
                <a:lnTo>
                  <a:pt x="1384710" y="482391"/>
                </a:lnTo>
                <a:lnTo>
                  <a:pt x="81280" y="487680"/>
                </a:lnTo>
                <a:lnTo>
                  <a:pt x="66765" y="486383"/>
                </a:lnTo>
                <a:lnTo>
                  <a:pt x="29175" y="468745"/>
                </a:lnTo>
                <a:lnTo>
                  <a:pt x="5288" y="435258"/>
                </a:lnTo>
                <a:lnTo>
                  <a:pt x="0" y="8128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48333" y="2401188"/>
            <a:ext cx="663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3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edu</a:t>
            </a:r>
            <a:r>
              <a:rPr sz="1500" spc="-10" dirty="0">
                <a:solidFill>
                  <a:srgbClr val="F1F1F1"/>
                </a:solidFill>
                <a:latin typeface="Calibri"/>
                <a:cs typeface="Calibri"/>
              </a:rPr>
              <a:t>cer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74851" y="3444646"/>
            <a:ext cx="10636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2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500" spc="-50" dirty="0">
                <a:solidFill>
                  <a:srgbClr val="F1F1F1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5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46858" y="4450079"/>
            <a:ext cx="8610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500" spc="5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tpu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21051" y="2791206"/>
            <a:ext cx="315468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21635" y="28102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13432" y="3833623"/>
            <a:ext cx="315468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14016" y="3852672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11296" y="2175510"/>
            <a:ext cx="1533144" cy="65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58540" y="2199895"/>
            <a:ext cx="1438656" cy="563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58540" y="2199894"/>
            <a:ext cx="1438910" cy="563880"/>
          </a:xfrm>
          <a:custGeom>
            <a:avLst/>
            <a:gdLst/>
            <a:ahLst/>
            <a:cxnLst/>
            <a:rect l="l" t="t" r="r" b="b"/>
            <a:pathLst>
              <a:path w="1438910" h="563880">
                <a:moveTo>
                  <a:pt x="0" y="281939"/>
                </a:moveTo>
                <a:lnTo>
                  <a:pt x="287782" y="0"/>
                </a:lnTo>
                <a:lnTo>
                  <a:pt x="1150874" y="0"/>
                </a:lnTo>
                <a:lnTo>
                  <a:pt x="1438656" y="281939"/>
                </a:lnTo>
                <a:lnTo>
                  <a:pt x="1150874" y="563879"/>
                </a:lnTo>
                <a:lnTo>
                  <a:pt x="287782" y="563879"/>
                </a:lnTo>
                <a:lnTo>
                  <a:pt x="0" y="28193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15868" y="3230117"/>
            <a:ext cx="1531619" cy="6598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3111" y="3254501"/>
            <a:ext cx="1437132" cy="565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3111" y="3254502"/>
            <a:ext cx="1437640" cy="565785"/>
          </a:xfrm>
          <a:custGeom>
            <a:avLst/>
            <a:gdLst/>
            <a:ahLst/>
            <a:cxnLst/>
            <a:rect l="l" t="t" r="r" b="b"/>
            <a:pathLst>
              <a:path w="1437639" h="565785">
                <a:moveTo>
                  <a:pt x="0" y="282702"/>
                </a:moveTo>
                <a:lnTo>
                  <a:pt x="287400" y="0"/>
                </a:lnTo>
                <a:lnTo>
                  <a:pt x="1149730" y="0"/>
                </a:lnTo>
                <a:lnTo>
                  <a:pt x="1437132" y="282702"/>
                </a:lnTo>
                <a:lnTo>
                  <a:pt x="1149730" y="565404"/>
                </a:lnTo>
                <a:lnTo>
                  <a:pt x="287400" y="565404"/>
                </a:lnTo>
                <a:lnTo>
                  <a:pt x="0" y="282702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11296" y="4248150"/>
            <a:ext cx="1533144" cy="582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8544" y="4275582"/>
            <a:ext cx="1438649" cy="48768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558540" y="4275582"/>
            <a:ext cx="1438910" cy="487680"/>
          </a:xfrm>
          <a:custGeom>
            <a:avLst/>
            <a:gdLst/>
            <a:ahLst/>
            <a:cxnLst/>
            <a:rect l="l" t="t" r="r" b="b"/>
            <a:pathLst>
              <a:path w="1438910" h="487679">
                <a:moveTo>
                  <a:pt x="0" y="81280"/>
                </a:moveTo>
                <a:lnTo>
                  <a:pt x="10991" y="40486"/>
                </a:lnTo>
                <a:lnTo>
                  <a:pt x="39876" y="11349"/>
                </a:lnTo>
                <a:lnTo>
                  <a:pt x="80523" y="3"/>
                </a:lnTo>
                <a:lnTo>
                  <a:pt x="1357376" y="0"/>
                </a:lnTo>
                <a:lnTo>
                  <a:pt x="1371890" y="1296"/>
                </a:lnTo>
                <a:lnTo>
                  <a:pt x="1409480" y="18934"/>
                </a:lnTo>
                <a:lnTo>
                  <a:pt x="1433367" y="52421"/>
                </a:lnTo>
                <a:lnTo>
                  <a:pt x="1438656" y="406400"/>
                </a:lnTo>
                <a:lnTo>
                  <a:pt x="1437359" y="420914"/>
                </a:lnTo>
                <a:lnTo>
                  <a:pt x="1419721" y="458504"/>
                </a:lnTo>
                <a:lnTo>
                  <a:pt x="1386234" y="482391"/>
                </a:lnTo>
                <a:lnTo>
                  <a:pt x="81280" y="487680"/>
                </a:lnTo>
                <a:lnTo>
                  <a:pt x="66765" y="486383"/>
                </a:lnTo>
                <a:lnTo>
                  <a:pt x="29175" y="468745"/>
                </a:lnTo>
                <a:lnTo>
                  <a:pt x="5288" y="435258"/>
                </a:lnTo>
                <a:lnTo>
                  <a:pt x="0" y="8128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65829" y="2401188"/>
            <a:ext cx="663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3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edu</a:t>
            </a:r>
            <a:r>
              <a:rPr sz="1500" spc="-10" dirty="0">
                <a:solidFill>
                  <a:srgbClr val="F1F1F1"/>
                </a:solidFill>
                <a:latin typeface="Calibri"/>
                <a:cs typeface="Calibri"/>
              </a:rPr>
              <a:t>cer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792729" y="3444646"/>
            <a:ext cx="10636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2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500" spc="-50" dirty="0">
                <a:solidFill>
                  <a:srgbClr val="F1F1F1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5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64355" y="4450079"/>
            <a:ext cx="86169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Outpu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37660" y="2791206"/>
            <a:ext cx="315467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8244" y="28102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30041" y="3833623"/>
            <a:ext cx="315467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30623" y="3852672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29428" y="2175510"/>
            <a:ext cx="1531620" cy="6583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76672" y="2199895"/>
            <a:ext cx="1437131" cy="5638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6671" y="2199894"/>
            <a:ext cx="1437640" cy="563880"/>
          </a:xfrm>
          <a:custGeom>
            <a:avLst/>
            <a:gdLst/>
            <a:ahLst/>
            <a:cxnLst/>
            <a:rect l="l" t="t" r="r" b="b"/>
            <a:pathLst>
              <a:path w="1437640" h="563880">
                <a:moveTo>
                  <a:pt x="0" y="281939"/>
                </a:moveTo>
                <a:lnTo>
                  <a:pt x="287400" y="0"/>
                </a:lnTo>
                <a:lnTo>
                  <a:pt x="1149730" y="0"/>
                </a:lnTo>
                <a:lnTo>
                  <a:pt x="1437131" y="281939"/>
                </a:lnTo>
                <a:lnTo>
                  <a:pt x="1149730" y="563879"/>
                </a:lnTo>
                <a:lnTo>
                  <a:pt x="287400" y="563879"/>
                </a:lnTo>
                <a:lnTo>
                  <a:pt x="0" y="28193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32476" y="3219450"/>
            <a:ext cx="1533144" cy="6583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79721" y="3243833"/>
            <a:ext cx="1438655" cy="56388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9720" y="3243833"/>
            <a:ext cx="1438910" cy="563880"/>
          </a:xfrm>
          <a:custGeom>
            <a:avLst/>
            <a:gdLst/>
            <a:ahLst/>
            <a:cxnLst/>
            <a:rect l="l" t="t" r="r" b="b"/>
            <a:pathLst>
              <a:path w="1438909" h="563880">
                <a:moveTo>
                  <a:pt x="0" y="281940"/>
                </a:moveTo>
                <a:lnTo>
                  <a:pt x="287781" y="0"/>
                </a:lnTo>
                <a:lnTo>
                  <a:pt x="1150874" y="0"/>
                </a:lnTo>
                <a:lnTo>
                  <a:pt x="1438655" y="281940"/>
                </a:lnTo>
                <a:lnTo>
                  <a:pt x="1150874" y="563880"/>
                </a:lnTo>
                <a:lnTo>
                  <a:pt x="287781" y="563880"/>
                </a:lnTo>
                <a:lnTo>
                  <a:pt x="0" y="28194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329428" y="4248150"/>
            <a:ext cx="1531620" cy="582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6676" y="4275582"/>
            <a:ext cx="1437125" cy="4876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76671" y="4275582"/>
            <a:ext cx="1437640" cy="487680"/>
          </a:xfrm>
          <a:custGeom>
            <a:avLst/>
            <a:gdLst/>
            <a:ahLst/>
            <a:cxnLst/>
            <a:rect l="l" t="t" r="r" b="b"/>
            <a:pathLst>
              <a:path w="1437640" h="487679">
                <a:moveTo>
                  <a:pt x="0" y="81280"/>
                </a:moveTo>
                <a:lnTo>
                  <a:pt x="10991" y="40486"/>
                </a:lnTo>
                <a:lnTo>
                  <a:pt x="39876" y="11349"/>
                </a:lnTo>
                <a:lnTo>
                  <a:pt x="80523" y="3"/>
                </a:lnTo>
                <a:lnTo>
                  <a:pt x="1355852" y="0"/>
                </a:lnTo>
                <a:lnTo>
                  <a:pt x="1370366" y="1296"/>
                </a:lnTo>
                <a:lnTo>
                  <a:pt x="1407956" y="18934"/>
                </a:lnTo>
                <a:lnTo>
                  <a:pt x="1431843" y="52421"/>
                </a:lnTo>
                <a:lnTo>
                  <a:pt x="1437131" y="406400"/>
                </a:lnTo>
                <a:lnTo>
                  <a:pt x="1435835" y="420914"/>
                </a:lnTo>
                <a:lnTo>
                  <a:pt x="1418197" y="458504"/>
                </a:lnTo>
                <a:lnTo>
                  <a:pt x="1384710" y="482391"/>
                </a:lnTo>
                <a:lnTo>
                  <a:pt x="81279" y="487680"/>
                </a:lnTo>
                <a:lnTo>
                  <a:pt x="66765" y="486383"/>
                </a:lnTo>
                <a:lnTo>
                  <a:pt x="29175" y="468745"/>
                </a:lnTo>
                <a:lnTo>
                  <a:pt x="5288" y="435258"/>
                </a:lnTo>
                <a:lnTo>
                  <a:pt x="0" y="81280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783708" y="2401188"/>
            <a:ext cx="66357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3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edu</a:t>
            </a:r>
            <a:r>
              <a:rPr sz="1500" spc="-10" dirty="0">
                <a:solidFill>
                  <a:srgbClr val="F1F1F1"/>
                </a:solidFill>
                <a:latin typeface="Calibri"/>
                <a:cs typeface="Calibri"/>
              </a:rPr>
              <a:t>cer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10226" y="3444646"/>
            <a:ext cx="106362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25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c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o</a:t>
            </a:r>
            <a:r>
              <a:rPr sz="1500" spc="-2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-5" dirty="0">
                <a:solidFill>
                  <a:srgbClr val="F1F1F1"/>
                </a:solidFill>
                <a:latin typeface="Calibri"/>
                <a:cs typeface="Calibri"/>
              </a:rPr>
              <a:t>d</a:t>
            </a:r>
            <a:r>
              <a:rPr sz="1500" spc="-50" dirty="0">
                <a:solidFill>
                  <a:srgbClr val="F1F1F1"/>
                </a:solidFill>
                <a:latin typeface="Calibri"/>
                <a:cs typeface="Calibri"/>
              </a:rPr>
              <a:t>W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r</a:t>
            </a:r>
            <a:r>
              <a:rPr sz="1500" spc="5" dirty="0">
                <a:solidFill>
                  <a:srgbClr val="F1F1F1"/>
                </a:solidFill>
                <a:latin typeface="Calibri"/>
                <a:cs typeface="Calibri"/>
              </a:rPr>
              <a:t>i</a:t>
            </a:r>
            <a:r>
              <a:rPr sz="1500" spc="-15" dirty="0">
                <a:solidFill>
                  <a:srgbClr val="F1F1F1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F1F1F1"/>
                </a:solidFill>
                <a:latin typeface="Calibri"/>
                <a:cs typeface="Calibri"/>
              </a:rPr>
              <a:t>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682234" y="4450079"/>
            <a:ext cx="8610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500" spc="5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252525"/>
                </a:solidFill>
                <a:latin typeface="Calibri"/>
                <a:cs typeface="Calibri"/>
              </a:rPr>
              <a:t>tpu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500" spc="-3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955792" y="2791206"/>
            <a:ext cx="315467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056376" y="2810255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9"/>
                </a:moveTo>
                <a:lnTo>
                  <a:pt x="0" y="282829"/>
                </a:lnTo>
                <a:lnTo>
                  <a:pt x="57150" y="397129"/>
                </a:lnTo>
                <a:lnTo>
                  <a:pt x="104775" y="301879"/>
                </a:lnTo>
                <a:lnTo>
                  <a:pt x="38100" y="301879"/>
                </a:lnTo>
                <a:lnTo>
                  <a:pt x="38100" y="282829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9"/>
                </a:lnTo>
                <a:lnTo>
                  <a:pt x="76200" y="301879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9"/>
                </a:moveTo>
                <a:lnTo>
                  <a:pt x="76200" y="282829"/>
                </a:lnTo>
                <a:lnTo>
                  <a:pt x="76200" y="301879"/>
                </a:lnTo>
                <a:lnTo>
                  <a:pt x="104775" y="301879"/>
                </a:lnTo>
                <a:lnTo>
                  <a:pt x="114300" y="28282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48172" y="3833623"/>
            <a:ext cx="315467" cy="5974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48755" y="3852672"/>
            <a:ext cx="114300" cy="397510"/>
          </a:xfrm>
          <a:custGeom>
            <a:avLst/>
            <a:gdLst/>
            <a:ahLst/>
            <a:cxnLst/>
            <a:rect l="l" t="t" r="r" b="b"/>
            <a:pathLst>
              <a:path w="114300" h="397510">
                <a:moveTo>
                  <a:pt x="38100" y="282828"/>
                </a:moveTo>
                <a:lnTo>
                  <a:pt x="0" y="282828"/>
                </a:lnTo>
                <a:lnTo>
                  <a:pt x="57150" y="397128"/>
                </a:lnTo>
                <a:lnTo>
                  <a:pt x="104775" y="301878"/>
                </a:lnTo>
                <a:lnTo>
                  <a:pt x="38100" y="301878"/>
                </a:lnTo>
                <a:lnTo>
                  <a:pt x="38100" y="282828"/>
                </a:lnTo>
                <a:close/>
              </a:path>
              <a:path w="114300" h="397510">
                <a:moveTo>
                  <a:pt x="76200" y="0"/>
                </a:moveTo>
                <a:lnTo>
                  <a:pt x="38100" y="0"/>
                </a:lnTo>
                <a:lnTo>
                  <a:pt x="38100" y="301878"/>
                </a:lnTo>
                <a:lnTo>
                  <a:pt x="76200" y="301878"/>
                </a:lnTo>
                <a:lnTo>
                  <a:pt x="76200" y="0"/>
                </a:lnTo>
                <a:close/>
              </a:path>
              <a:path w="114300" h="397510">
                <a:moveTo>
                  <a:pt x="114300" y="282828"/>
                </a:moveTo>
                <a:lnTo>
                  <a:pt x="76200" y="282828"/>
                </a:lnTo>
                <a:lnTo>
                  <a:pt x="76200" y="301878"/>
                </a:lnTo>
                <a:lnTo>
                  <a:pt x="104775" y="301878"/>
                </a:lnTo>
                <a:lnTo>
                  <a:pt x="114300" y="282828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36548" y="4155186"/>
            <a:ext cx="335279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79982" y="4191000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4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4167" y="2847595"/>
            <a:ext cx="335280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7602" y="2883407"/>
            <a:ext cx="236854" cy="0"/>
          </a:xfrm>
          <a:custGeom>
            <a:avLst/>
            <a:gdLst/>
            <a:ahLst/>
            <a:cxnLst/>
            <a:rect l="l" t="t" r="r" b="b"/>
            <a:pathLst>
              <a:path w="236855">
                <a:moveTo>
                  <a:pt x="0" y="0"/>
                </a:moveTo>
                <a:lnTo>
                  <a:pt x="236473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39596" y="2861310"/>
            <a:ext cx="111252" cy="14097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5222" y="2883407"/>
            <a:ext cx="0" cy="1311910"/>
          </a:xfrm>
          <a:custGeom>
            <a:avLst/>
            <a:gdLst/>
            <a:ahLst/>
            <a:cxnLst/>
            <a:rect l="l" t="t" r="r" b="b"/>
            <a:pathLst>
              <a:path h="1311910">
                <a:moveTo>
                  <a:pt x="0" y="0"/>
                </a:moveTo>
                <a:lnTo>
                  <a:pt x="0" y="1311783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037488" y="2925209"/>
            <a:ext cx="253916" cy="12496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650" spc="-5" dirty="0">
                <a:solidFill>
                  <a:srgbClr val="252525"/>
                </a:solidFill>
                <a:latin typeface="Calibri"/>
                <a:cs typeface="Calibri"/>
              </a:rPr>
              <a:t>Out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650" spc="-10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650" spc="-3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650" spc="-5" dirty="0">
                <a:solidFill>
                  <a:srgbClr val="252525"/>
                </a:solidFill>
                <a:latin typeface="Calibri"/>
                <a:cs typeface="Calibri"/>
              </a:rPr>
              <a:t>orm</a:t>
            </a:r>
            <a:r>
              <a:rPr sz="1650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65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6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592282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Output</a:t>
            </a:r>
            <a:r>
              <a:rPr spc="-30" dirty="0"/>
              <a:t>F</a:t>
            </a:r>
            <a:r>
              <a:rPr spc="-5" dirty="0"/>
              <a:t>orm</a:t>
            </a:r>
            <a:r>
              <a:rPr spc="-30" dirty="0"/>
              <a:t>a</a:t>
            </a:r>
            <a:r>
              <a:rPr spc="5" dirty="0"/>
              <a:t>t</a:t>
            </a:r>
            <a:r>
              <a:rPr dirty="0"/>
              <a:t>-</a:t>
            </a:r>
            <a:r>
              <a:rPr spc="-10" dirty="0"/>
              <a:t> </a:t>
            </a:r>
            <a:r>
              <a:rPr spc="-5" dirty="0"/>
              <a:t>Clas</a:t>
            </a:r>
            <a:r>
              <a:rPr dirty="0"/>
              <a:t>s</a:t>
            </a:r>
            <a:r>
              <a:rPr spc="-15" dirty="0"/>
              <a:t> </a:t>
            </a:r>
            <a:r>
              <a:rPr spc="-5" dirty="0"/>
              <a:t>Hie</a:t>
            </a:r>
            <a:r>
              <a:rPr spc="-50" dirty="0"/>
              <a:t>r</a:t>
            </a:r>
            <a:r>
              <a:rPr dirty="0"/>
              <a:t>a</a:t>
            </a:r>
            <a:r>
              <a:rPr spc="-35" dirty="0"/>
              <a:t>r</a:t>
            </a:r>
            <a:r>
              <a:rPr dirty="0"/>
              <a:t>c</a:t>
            </a:r>
            <a:r>
              <a:rPr spc="-50" dirty="0"/>
              <a:t>h</a:t>
            </a:r>
            <a:r>
              <a:rPr dirty="0"/>
              <a:t>y</a:t>
            </a:r>
          </a:p>
        </p:txBody>
      </p:sp>
      <p:sp>
        <p:nvSpPr>
          <p:cNvPr id="51" name="object 51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148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477003" y="3605022"/>
            <a:ext cx="2512060" cy="722630"/>
          </a:xfrm>
          <a:custGeom>
            <a:avLst/>
            <a:gdLst/>
            <a:ahLst/>
            <a:cxnLst/>
            <a:rect l="l" t="t" r="r" b="b"/>
            <a:pathLst>
              <a:path w="2512059" h="722629">
                <a:moveTo>
                  <a:pt x="2439285" y="0"/>
                </a:moveTo>
                <a:lnTo>
                  <a:pt x="71563" y="3"/>
                </a:lnTo>
                <a:lnTo>
                  <a:pt x="31535" y="12577"/>
                </a:lnTo>
                <a:lnTo>
                  <a:pt x="5616" y="44299"/>
                </a:lnTo>
                <a:lnTo>
                  <a:pt x="0" y="650809"/>
                </a:lnTo>
                <a:lnTo>
                  <a:pt x="1586" y="665241"/>
                </a:lnTo>
                <a:lnTo>
                  <a:pt x="21403" y="701426"/>
                </a:lnTo>
                <a:lnTo>
                  <a:pt x="57787" y="720923"/>
                </a:lnTo>
                <a:lnTo>
                  <a:pt x="72259" y="722376"/>
                </a:lnTo>
                <a:lnTo>
                  <a:pt x="2439981" y="722372"/>
                </a:lnTo>
                <a:lnTo>
                  <a:pt x="2480009" y="709798"/>
                </a:lnTo>
                <a:lnTo>
                  <a:pt x="2505929" y="678076"/>
                </a:lnTo>
                <a:lnTo>
                  <a:pt x="2511545" y="71566"/>
                </a:lnTo>
                <a:lnTo>
                  <a:pt x="2509959" y="57134"/>
                </a:lnTo>
                <a:lnTo>
                  <a:pt x="2490142" y="20949"/>
                </a:lnTo>
                <a:lnTo>
                  <a:pt x="2453757" y="1452"/>
                </a:lnTo>
                <a:lnTo>
                  <a:pt x="24392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77000" y="3605022"/>
            <a:ext cx="2512060" cy="722630"/>
          </a:xfrm>
          <a:custGeom>
            <a:avLst/>
            <a:gdLst/>
            <a:ahLst/>
            <a:cxnLst/>
            <a:rect l="l" t="t" r="r" b="b"/>
            <a:pathLst>
              <a:path w="2512059" h="722629">
                <a:moveTo>
                  <a:pt x="0" y="72262"/>
                </a:moveTo>
                <a:lnTo>
                  <a:pt x="12213" y="32075"/>
                </a:lnTo>
                <a:lnTo>
                  <a:pt x="43695" y="5876"/>
                </a:lnTo>
                <a:lnTo>
                  <a:pt x="2439289" y="0"/>
                </a:lnTo>
                <a:lnTo>
                  <a:pt x="2453761" y="1452"/>
                </a:lnTo>
                <a:lnTo>
                  <a:pt x="2490145" y="20949"/>
                </a:lnTo>
                <a:lnTo>
                  <a:pt x="2509962" y="57134"/>
                </a:lnTo>
                <a:lnTo>
                  <a:pt x="2511552" y="650113"/>
                </a:lnTo>
                <a:lnTo>
                  <a:pt x="2510099" y="664585"/>
                </a:lnTo>
                <a:lnTo>
                  <a:pt x="2490602" y="700969"/>
                </a:lnTo>
                <a:lnTo>
                  <a:pt x="2454417" y="720786"/>
                </a:lnTo>
                <a:lnTo>
                  <a:pt x="72263" y="722376"/>
                </a:lnTo>
                <a:lnTo>
                  <a:pt x="57790" y="720923"/>
                </a:lnTo>
                <a:lnTo>
                  <a:pt x="21406" y="701426"/>
                </a:lnTo>
                <a:lnTo>
                  <a:pt x="1589" y="665241"/>
                </a:lnTo>
                <a:lnTo>
                  <a:pt x="0" y="72262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05625" y="3735324"/>
            <a:ext cx="165481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5910" marR="5080" indent="-283845">
              <a:lnSpc>
                <a:spcPct val="125000"/>
              </a:lnSpc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Sequen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ce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il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AsBi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y 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13548" y="2311147"/>
            <a:ext cx="630935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71282" y="2388869"/>
            <a:ext cx="431165" cy="114300"/>
          </a:xfrm>
          <a:custGeom>
            <a:avLst/>
            <a:gdLst/>
            <a:ahLst/>
            <a:cxnLst/>
            <a:rect l="l" t="t" r="r" b="b"/>
            <a:pathLst>
              <a:path w="43116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3116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31165" h="114300">
                <a:moveTo>
                  <a:pt x="43091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30911" y="76200"/>
                </a:lnTo>
                <a:lnTo>
                  <a:pt x="430911" y="38100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823" y="1652777"/>
            <a:ext cx="3677412" cy="15422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58640" y="1677161"/>
            <a:ext cx="3578352" cy="1447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58640" y="1677161"/>
            <a:ext cx="3578860" cy="1447800"/>
          </a:xfrm>
          <a:custGeom>
            <a:avLst/>
            <a:gdLst/>
            <a:ahLst/>
            <a:cxnLst/>
            <a:rect l="l" t="t" r="r" b="b"/>
            <a:pathLst>
              <a:path w="3578859" h="1447800">
                <a:moveTo>
                  <a:pt x="0" y="723900"/>
                </a:moveTo>
                <a:lnTo>
                  <a:pt x="493522" y="435101"/>
                </a:lnTo>
                <a:lnTo>
                  <a:pt x="493522" y="557529"/>
                </a:lnTo>
                <a:lnTo>
                  <a:pt x="1253236" y="557529"/>
                </a:lnTo>
                <a:lnTo>
                  <a:pt x="1253236" y="0"/>
                </a:lnTo>
                <a:lnTo>
                  <a:pt x="3578352" y="0"/>
                </a:lnTo>
                <a:lnTo>
                  <a:pt x="3578352" y="1447800"/>
                </a:lnTo>
                <a:lnTo>
                  <a:pt x="1253236" y="1447800"/>
                </a:lnTo>
                <a:lnTo>
                  <a:pt x="1253236" y="890270"/>
                </a:lnTo>
                <a:lnTo>
                  <a:pt x="493522" y="890270"/>
                </a:lnTo>
                <a:lnTo>
                  <a:pt x="493522" y="1012698"/>
                </a:lnTo>
                <a:lnTo>
                  <a:pt x="0" y="723900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64708" y="1756410"/>
            <a:ext cx="2197608" cy="6888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1953" y="1783841"/>
            <a:ext cx="2103117" cy="594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1952" y="1783841"/>
            <a:ext cx="2103120" cy="594360"/>
          </a:xfrm>
          <a:custGeom>
            <a:avLst/>
            <a:gdLst/>
            <a:ahLst/>
            <a:cxnLst/>
            <a:rect l="l" t="t" r="r" b="b"/>
            <a:pathLst>
              <a:path w="2103120" h="594360">
                <a:moveTo>
                  <a:pt x="0" y="99060"/>
                </a:moveTo>
                <a:lnTo>
                  <a:pt x="9152" y="57393"/>
                </a:lnTo>
                <a:lnTo>
                  <a:pt x="33883" y="24441"/>
                </a:lnTo>
                <a:lnTo>
                  <a:pt x="70098" y="4295"/>
                </a:lnTo>
                <a:lnTo>
                  <a:pt x="2004059" y="0"/>
                </a:lnTo>
                <a:lnTo>
                  <a:pt x="2018664" y="1067"/>
                </a:lnTo>
                <a:lnTo>
                  <a:pt x="2057881" y="15867"/>
                </a:lnTo>
                <a:lnTo>
                  <a:pt x="2087019" y="44880"/>
                </a:lnTo>
                <a:lnTo>
                  <a:pt x="2101986" y="84014"/>
                </a:lnTo>
                <a:lnTo>
                  <a:pt x="2103120" y="495300"/>
                </a:lnTo>
                <a:lnTo>
                  <a:pt x="2102052" y="509904"/>
                </a:lnTo>
                <a:lnTo>
                  <a:pt x="2087252" y="549121"/>
                </a:lnTo>
                <a:lnTo>
                  <a:pt x="2058239" y="578259"/>
                </a:lnTo>
                <a:lnTo>
                  <a:pt x="2019105" y="593226"/>
                </a:lnTo>
                <a:lnTo>
                  <a:pt x="99060" y="594360"/>
                </a:lnTo>
                <a:lnTo>
                  <a:pt x="84455" y="593292"/>
                </a:lnTo>
                <a:lnTo>
                  <a:pt x="45238" y="578492"/>
                </a:lnTo>
                <a:lnTo>
                  <a:pt x="16100" y="549479"/>
                </a:lnTo>
                <a:lnTo>
                  <a:pt x="1133" y="510345"/>
                </a:lnTo>
                <a:lnTo>
                  <a:pt x="0" y="99060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64708" y="2426970"/>
            <a:ext cx="2197608" cy="6888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711953" y="2454402"/>
            <a:ext cx="2103117" cy="594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1952" y="2454402"/>
            <a:ext cx="2103120" cy="594360"/>
          </a:xfrm>
          <a:custGeom>
            <a:avLst/>
            <a:gdLst/>
            <a:ahLst/>
            <a:cxnLst/>
            <a:rect l="l" t="t" r="r" b="b"/>
            <a:pathLst>
              <a:path w="2103120" h="594360">
                <a:moveTo>
                  <a:pt x="0" y="99060"/>
                </a:moveTo>
                <a:lnTo>
                  <a:pt x="9152" y="57393"/>
                </a:lnTo>
                <a:lnTo>
                  <a:pt x="33883" y="24441"/>
                </a:lnTo>
                <a:lnTo>
                  <a:pt x="70098" y="4295"/>
                </a:lnTo>
                <a:lnTo>
                  <a:pt x="2004059" y="0"/>
                </a:lnTo>
                <a:lnTo>
                  <a:pt x="2018664" y="1067"/>
                </a:lnTo>
                <a:lnTo>
                  <a:pt x="2057881" y="15867"/>
                </a:lnTo>
                <a:lnTo>
                  <a:pt x="2087019" y="44880"/>
                </a:lnTo>
                <a:lnTo>
                  <a:pt x="2101986" y="84014"/>
                </a:lnTo>
                <a:lnTo>
                  <a:pt x="2103120" y="495300"/>
                </a:lnTo>
                <a:lnTo>
                  <a:pt x="2102052" y="509904"/>
                </a:lnTo>
                <a:lnTo>
                  <a:pt x="2087252" y="549121"/>
                </a:lnTo>
                <a:lnTo>
                  <a:pt x="2058239" y="578259"/>
                </a:lnTo>
                <a:lnTo>
                  <a:pt x="2019105" y="593226"/>
                </a:lnTo>
                <a:lnTo>
                  <a:pt x="99060" y="594360"/>
                </a:lnTo>
                <a:lnTo>
                  <a:pt x="84455" y="593292"/>
                </a:lnTo>
                <a:lnTo>
                  <a:pt x="45238" y="578492"/>
                </a:lnTo>
                <a:lnTo>
                  <a:pt x="16100" y="549479"/>
                </a:lnTo>
                <a:lnTo>
                  <a:pt x="1133" y="510345"/>
                </a:lnTo>
                <a:lnTo>
                  <a:pt x="0" y="99060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24117" y="1894714"/>
            <a:ext cx="1506220" cy="11310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" algn="ctr"/>
            <a:r>
              <a:rPr sz="1400" b="1" spc="-12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x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17780" algn="ctr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V&gt;</a:t>
            </a:r>
            <a:endParaRPr sz="1400">
              <a:latin typeface="Calibri"/>
              <a:cs typeface="Calibri"/>
            </a:endParaRPr>
          </a:p>
          <a:p>
            <a:pPr>
              <a:spcBef>
                <a:spcPts val="27"/>
              </a:spcBef>
            </a:pPr>
            <a:endParaRPr sz="1750">
              <a:latin typeface="Times New Roman"/>
              <a:cs typeface="Times New Roman"/>
            </a:endParaRPr>
          </a:p>
          <a:p>
            <a:pPr marL="12065" marR="5080" indent="635" algn="ctr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Sequen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ce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ile 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74979" y="2102358"/>
            <a:ext cx="1853564" cy="722630"/>
          </a:xfrm>
          <a:custGeom>
            <a:avLst/>
            <a:gdLst/>
            <a:ahLst/>
            <a:cxnLst/>
            <a:rect l="l" t="t" r="r" b="b"/>
            <a:pathLst>
              <a:path w="1853564" h="722630">
                <a:moveTo>
                  <a:pt x="1780917" y="0"/>
                </a:moveTo>
                <a:lnTo>
                  <a:pt x="71563" y="3"/>
                </a:lnTo>
                <a:lnTo>
                  <a:pt x="31535" y="12577"/>
                </a:lnTo>
                <a:lnTo>
                  <a:pt x="5616" y="44299"/>
                </a:lnTo>
                <a:lnTo>
                  <a:pt x="0" y="650809"/>
                </a:lnTo>
                <a:lnTo>
                  <a:pt x="1586" y="665241"/>
                </a:lnTo>
                <a:lnTo>
                  <a:pt x="21403" y="701426"/>
                </a:lnTo>
                <a:lnTo>
                  <a:pt x="57787" y="720923"/>
                </a:lnTo>
                <a:lnTo>
                  <a:pt x="72259" y="722375"/>
                </a:lnTo>
                <a:lnTo>
                  <a:pt x="1781613" y="722372"/>
                </a:lnTo>
                <a:lnTo>
                  <a:pt x="1821641" y="709798"/>
                </a:lnTo>
                <a:lnTo>
                  <a:pt x="1847561" y="678076"/>
                </a:lnTo>
                <a:lnTo>
                  <a:pt x="1853177" y="71566"/>
                </a:lnTo>
                <a:lnTo>
                  <a:pt x="1851591" y="57134"/>
                </a:lnTo>
                <a:lnTo>
                  <a:pt x="1831774" y="20949"/>
                </a:lnTo>
                <a:lnTo>
                  <a:pt x="1795389" y="1452"/>
                </a:lnTo>
                <a:lnTo>
                  <a:pt x="17809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74976" y="2102358"/>
            <a:ext cx="1853564" cy="722630"/>
          </a:xfrm>
          <a:custGeom>
            <a:avLst/>
            <a:gdLst/>
            <a:ahLst/>
            <a:cxnLst/>
            <a:rect l="l" t="t" r="r" b="b"/>
            <a:pathLst>
              <a:path w="1853564" h="722630">
                <a:moveTo>
                  <a:pt x="0" y="72262"/>
                </a:moveTo>
                <a:lnTo>
                  <a:pt x="12213" y="32075"/>
                </a:lnTo>
                <a:lnTo>
                  <a:pt x="43695" y="5876"/>
                </a:lnTo>
                <a:lnTo>
                  <a:pt x="1780921" y="0"/>
                </a:lnTo>
                <a:lnTo>
                  <a:pt x="1795393" y="1452"/>
                </a:lnTo>
                <a:lnTo>
                  <a:pt x="1831777" y="20949"/>
                </a:lnTo>
                <a:lnTo>
                  <a:pt x="1851594" y="57134"/>
                </a:lnTo>
                <a:lnTo>
                  <a:pt x="1853184" y="650112"/>
                </a:lnTo>
                <a:lnTo>
                  <a:pt x="1851731" y="664585"/>
                </a:lnTo>
                <a:lnTo>
                  <a:pt x="1832234" y="700969"/>
                </a:lnTo>
                <a:lnTo>
                  <a:pt x="1796049" y="720786"/>
                </a:lnTo>
                <a:lnTo>
                  <a:pt x="72262" y="722375"/>
                </a:lnTo>
                <a:lnTo>
                  <a:pt x="57790" y="720923"/>
                </a:lnTo>
                <a:lnTo>
                  <a:pt x="21406" y="701426"/>
                </a:lnTo>
                <a:lnTo>
                  <a:pt x="1589" y="665241"/>
                </a:lnTo>
                <a:lnTo>
                  <a:pt x="0" y="72262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727199" y="2233550"/>
            <a:ext cx="1348105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File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1905" algn="ctr">
              <a:spcBef>
                <a:spcPts val="420"/>
              </a:spcBef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26335" y="2311147"/>
            <a:ext cx="630936" cy="315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84071" y="2388869"/>
            <a:ext cx="431165" cy="114300"/>
          </a:xfrm>
          <a:custGeom>
            <a:avLst/>
            <a:gdLst/>
            <a:ahLst/>
            <a:cxnLst/>
            <a:rect l="l" t="t" r="r" b="b"/>
            <a:pathLst>
              <a:path w="43116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431164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431164" h="114300">
                <a:moveTo>
                  <a:pt x="430911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430911" y="76200"/>
                </a:lnTo>
                <a:lnTo>
                  <a:pt x="430911" y="38100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723" y="2102358"/>
            <a:ext cx="2011680" cy="722630"/>
          </a:xfrm>
          <a:custGeom>
            <a:avLst/>
            <a:gdLst/>
            <a:ahLst/>
            <a:cxnLst/>
            <a:rect l="l" t="t" r="r" b="b"/>
            <a:pathLst>
              <a:path w="2011680" h="722630">
                <a:moveTo>
                  <a:pt x="1939413" y="0"/>
                </a:moveTo>
                <a:lnTo>
                  <a:pt x="71558" y="3"/>
                </a:lnTo>
                <a:lnTo>
                  <a:pt x="31520" y="12570"/>
                </a:lnTo>
                <a:lnTo>
                  <a:pt x="5611" y="44294"/>
                </a:lnTo>
                <a:lnTo>
                  <a:pt x="0" y="650788"/>
                </a:lnTo>
                <a:lnTo>
                  <a:pt x="1580" y="665224"/>
                </a:lnTo>
                <a:lnTo>
                  <a:pt x="21376" y="701420"/>
                </a:lnTo>
                <a:lnTo>
                  <a:pt x="57755" y="720922"/>
                </a:lnTo>
                <a:lnTo>
                  <a:pt x="72234" y="722375"/>
                </a:lnTo>
                <a:lnTo>
                  <a:pt x="1940110" y="722372"/>
                </a:lnTo>
                <a:lnTo>
                  <a:pt x="1980138" y="709798"/>
                </a:lnTo>
                <a:lnTo>
                  <a:pt x="2006057" y="678076"/>
                </a:lnTo>
                <a:lnTo>
                  <a:pt x="2011673" y="71566"/>
                </a:lnTo>
                <a:lnTo>
                  <a:pt x="2010087" y="57134"/>
                </a:lnTo>
                <a:lnTo>
                  <a:pt x="1990270" y="20949"/>
                </a:lnTo>
                <a:lnTo>
                  <a:pt x="1953886" y="1452"/>
                </a:lnTo>
                <a:lnTo>
                  <a:pt x="19394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5719" y="2102358"/>
            <a:ext cx="2011680" cy="722630"/>
          </a:xfrm>
          <a:custGeom>
            <a:avLst/>
            <a:gdLst/>
            <a:ahLst/>
            <a:cxnLst/>
            <a:rect l="l" t="t" r="r" b="b"/>
            <a:pathLst>
              <a:path w="2011680" h="722630">
                <a:moveTo>
                  <a:pt x="0" y="72262"/>
                </a:moveTo>
                <a:lnTo>
                  <a:pt x="12205" y="32069"/>
                </a:lnTo>
                <a:lnTo>
                  <a:pt x="43680" y="5870"/>
                </a:lnTo>
                <a:lnTo>
                  <a:pt x="1939417" y="0"/>
                </a:lnTo>
                <a:lnTo>
                  <a:pt x="1953889" y="1452"/>
                </a:lnTo>
                <a:lnTo>
                  <a:pt x="1990273" y="20949"/>
                </a:lnTo>
                <a:lnTo>
                  <a:pt x="2010090" y="57134"/>
                </a:lnTo>
                <a:lnTo>
                  <a:pt x="2011680" y="650112"/>
                </a:lnTo>
                <a:lnTo>
                  <a:pt x="2010227" y="664585"/>
                </a:lnTo>
                <a:lnTo>
                  <a:pt x="1990730" y="700969"/>
                </a:lnTo>
                <a:lnTo>
                  <a:pt x="1954545" y="720786"/>
                </a:lnTo>
                <a:lnTo>
                  <a:pt x="72237" y="722375"/>
                </a:lnTo>
                <a:lnTo>
                  <a:pt x="57758" y="720922"/>
                </a:lnTo>
                <a:lnTo>
                  <a:pt x="21379" y="701420"/>
                </a:lnTo>
                <a:lnTo>
                  <a:pt x="1583" y="665224"/>
                </a:lnTo>
                <a:lnTo>
                  <a:pt x="0" y="72262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9876" y="2257678"/>
            <a:ext cx="1762125" cy="4411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V&gt;</a:t>
            </a:r>
            <a:endParaRPr sz="1400">
              <a:latin typeface="Calibri"/>
              <a:cs typeface="Calibri"/>
            </a:endParaRPr>
          </a:p>
          <a:p>
            <a:pPr algn="ctr">
              <a:spcBef>
                <a:spcPts val="480"/>
              </a:spcBef>
            </a:pPr>
            <a:r>
              <a:rPr sz="1050" b="1" i="1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050" b="1" i="1" spc="5" dirty="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apa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1050" b="1" i="1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.</a:t>
            </a:r>
            <a:r>
              <a:rPr sz="1050" b="1" i="1" spc="-5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ad</a:t>
            </a:r>
            <a:r>
              <a:rPr sz="1050" b="1" i="1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i="1" spc="-20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p.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ma</a:t>
            </a:r>
            <a:r>
              <a:rPr sz="1050" b="1" i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re</a:t>
            </a:r>
            <a:r>
              <a:rPr sz="1050" b="1" i="1" spc="-20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050" b="1" i="1" spc="-5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050" b="1" i="1" dirty="0">
                <a:solidFill>
                  <a:srgbClr val="252525"/>
                </a:solidFill>
                <a:latin typeface="Calibri"/>
                <a:cs typeface="Calibri"/>
              </a:rPr>
              <a:t>ce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269235" y="5731002"/>
            <a:ext cx="420624" cy="123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12671" y="5769864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315341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278379" y="4812030"/>
            <a:ext cx="420624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21815" y="4850891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315341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69235" y="3902202"/>
            <a:ext cx="420624" cy="1234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12671" y="3941064"/>
            <a:ext cx="315595" cy="0"/>
          </a:xfrm>
          <a:custGeom>
            <a:avLst/>
            <a:gdLst/>
            <a:ahLst/>
            <a:cxnLst/>
            <a:rect l="l" t="t" r="r" b="b"/>
            <a:pathLst>
              <a:path w="315594">
                <a:moveTo>
                  <a:pt x="0" y="0"/>
                </a:moveTo>
                <a:lnTo>
                  <a:pt x="315341" y="0"/>
                </a:lnTo>
              </a:path>
            </a:pathLst>
          </a:custGeom>
          <a:ln w="38100">
            <a:solidFill>
              <a:srgbClr val="F795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70761" y="2426969"/>
            <a:ext cx="123443" cy="3404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2482" y="2446020"/>
            <a:ext cx="0" cy="3300729"/>
          </a:xfrm>
          <a:custGeom>
            <a:avLst/>
            <a:gdLst/>
            <a:ahLst/>
            <a:cxnLst/>
            <a:rect l="l" t="t" r="r" b="b"/>
            <a:pathLst>
              <a:path h="3300729">
                <a:moveTo>
                  <a:pt x="0" y="0"/>
                </a:moveTo>
                <a:lnTo>
                  <a:pt x="0" y="3300603"/>
                </a:lnTo>
              </a:path>
            </a:pathLst>
          </a:custGeom>
          <a:ln w="38100">
            <a:solidFill>
              <a:srgbClr val="F48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09618" y="5182361"/>
            <a:ext cx="1853564" cy="722630"/>
          </a:xfrm>
          <a:custGeom>
            <a:avLst/>
            <a:gdLst/>
            <a:ahLst/>
            <a:cxnLst/>
            <a:rect l="l" t="t" r="r" b="b"/>
            <a:pathLst>
              <a:path w="1853565" h="722629">
                <a:moveTo>
                  <a:pt x="1780917" y="0"/>
                </a:moveTo>
                <a:lnTo>
                  <a:pt x="71584" y="3"/>
                </a:lnTo>
                <a:lnTo>
                  <a:pt x="31545" y="12559"/>
                </a:lnTo>
                <a:lnTo>
                  <a:pt x="5618" y="44268"/>
                </a:lnTo>
                <a:lnTo>
                  <a:pt x="0" y="650813"/>
                </a:lnTo>
                <a:lnTo>
                  <a:pt x="1582" y="665252"/>
                </a:lnTo>
                <a:lnTo>
                  <a:pt x="21396" y="701437"/>
                </a:lnTo>
                <a:lnTo>
                  <a:pt x="57785" y="720924"/>
                </a:lnTo>
                <a:lnTo>
                  <a:pt x="72259" y="722376"/>
                </a:lnTo>
                <a:lnTo>
                  <a:pt x="1781594" y="722374"/>
                </a:lnTo>
                <a:lnTo>
                  <a:pt x="1821632" y="709817"/>
                </a:lnTo>
                <a:lnTo>
                  <a:pt x="1847559" y="678107"/>
                </a:lnTo>
                <a:lnTo>
                  <a:pt x="1853177" y="71562"/>
                </a:lnTo>
                <a:lnTo>
                  <a:pt x="1851595" y="57123"/>
                </a:lnTo>
                <a:lnTo>
                  <a:pt x="1831781" y="20938"/>
                </a:lnTo>
                <a:lnTo>
                  <a:pt x="1795392" y="1451"/>
                </a:lnTo>
                <a:lnTo>
                  <a:pt x="17809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09615" y="5182361"/>
            <a:ext cx="1853564" cy="722630"/>
          </a:xfrm>
          <a:custGeom>
            <a:avLst/>
            <a:gdLst/>
            <a:ahLst/>
            <a:cxnLst/>
            <a:rect l="l" t="t" r="r" b="b"/>
            <a:pathLst>
              <a:path w="1853565" h="722629">
                <a:moveTo>
                  <a:pt x="0" y="72237"/>
                </a:moveTo>
                <a:lnTo>
                  <a:pt x="12217" y="32046"/>
                </a:lnTo>
                <a:lnTo>
                  <a:pt x="43709" y="5864"/>
                </a:lnTo>
                <a:lnTo>
                  <a:pt x="1780920" y="0"/>
                </a:lnTo>
                <a:lnTo>
                  <a:pt x="1795395" y="1451"/>
                </a:lnTo>
                <a:lnTo>
                  <a:pt x="1831784" y="20938"/>
                </a:lnTo>
                <a:lnTo>
                  <a:pt x="1851598" y="57123"/>
                </a:lnTo>
                <a:lnTo>
                  <a:pt x="1853184" y="650138"/>
                </a:lnTo>
                <a:lnTo>
                  <a:pt x="1851730" y="664615"/>
                </a:lnTo>
                <a:lnTo>
                  <a:pt x="1832228" y="700994"/>
                </a:lnTo>
                <a:lnTo>
                  <a:pt x="1796033" y="720792"/>
                </a:lnTo>
                <a:lnTo>
                  <a:pt x="72262" y="722376"/>
                </a:lnTo>
                <a:lnTo>
                  <a:pt x="57788" y="720924"/>
                </a:lnTo>
                <a:lnTo>
                  <a:pt x="21399" y="701437"/>
                </a:lnTo>
                <a:lnTo>
                  <a:pt x="1585" y="665252"/>
                </a:lnTo>
                <a:lnTo>
                  <a:pt x="0" y="7223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5533391" y="5312995"/>
            <a:ext cx="1405255" cy="482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az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1400">
              <a:latin typeface="Calibri"/>
              <a:cs typeface="Calibri"/>
            </a:endParaRPr>
          </a:p>
          <a:p>
            <a:pPr marL="3175" algn="ctr">
              <a:spcBef>
                <a:spcPts val="420"/>
              </a:spcBef>
            </a:pP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756404" y="5429250"/>
            <a:ext cx="621791" cy="3154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14139" y="5506973"/>
            <a:ext cx="421005" cy="114300"/>
          </a:xfrm>
          <a:custGeom>
            <a:avLst/>
            <a:gdLst/>
            <a:ahLst/>
            <a:cxnLst/>
            <a:rect l="l" t="t" r="r" b="b"/>
            <a:pathLst>
              <a:path w="421004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421004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421004" h="114300">
                <a:moveTo>
                  <a:pt x="420877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420877" y="76199"/>
                </a:lnTo>
                <a:lnTo>
                  <a:pt x="420877" y="38099"/>
                </a:lnTo>
                <a:close/>
              </a:path>
            </a:pathLst>
          </a:custGeom>
          <a:solidFill>
            <a:srgbClr val="F4881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48712" y="3315461"/>
            <a:ext cx="2228215" cy="760730"/>
          </a:xfrm>
          <a:custGeom>
            <a:avLst/>
            <a:gdLst/>
            <a:ahLst/>
            <a:cxnLst/>
            <a:rect l="l" t="t" r="r" b="b"/>
            <a:pathLst>
              <a:path w="2228215" h="760730">
                <a:moveTo>
                  <a:pt x="2152015" y="0"/>
                </a:moveTo>
                <a:lnTo>
                  <a:pt x="69137" y="311"/>
                </a:lnTo>
                <a:lnTo>
                  <a:pt x="30219" y="15353"/>
                </a:lnTo>
                <a:lnTo>
                  <a:pt x="5348" y="47979"/>
                </a:lnTo>
                <a:lnTo>
                  <a:pt x="0" y="76073"/>
                </a:lnTo>
                <a:lnTo>
                  <a:pt x="311" y="691338"/>
                </a:lnTo>
                <a:lnTo>
                  <a:pt x="15353" y="730256"/>
                </a:lnTo>
                <a:lnTo>
                  <a:pt x="47979" y="755127"/>
                </a:lnTo>
                <a:lnTo>
                  <a:pt x="76073" y="760476"/>
                </a:lnTo>
                <a:lnTo>
                  <a:pt x="2158950" y="760164"/>
                </a:lnTo>
                <a:lnTo>
                  <a:pt x="2197868" y="745122"/>
                </a:lnTo>
                <a:lnTo>
                  <a:pt x="2222739" y="712496"/>
                </a:lnTo>
                <a:lnTo>
                  <a:pt x="2228088" y="684402"/>
                </a:lnTo>
                <a:lnTo>
                  <a:pt x="2227776" y="69137"/>
                </a:lnTo>
                <a:lnTo>
                  <a:pt x="2212734" y="30219"/>
                </a:lnTo>
                <a:lnTo>
                  <a:pt x="2180108" y="5348"/>
                </a:lnTo>
                <a:lnTo>
                  <a:pt x="215201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48712" y="3315461"/>
            <a:ext cx="2228215" cy="760730"/>
          </a:xfrm>
          <a:custGeom>
            <a:avLst/>
            <a:gdLst/>
            <a:ahLst/>
            <a:cxnLst/>
            <a:rect l="l" t="t" r="r" b="b"/>
            <a:pathLst>
              <a:path w="2228215" h="760730">
                <a:moveTo>
                  <a:pt x="0" y="76073"/>
                </a:moveTo>
                <a:lnTo>
                  <a:pt x="11649" y="35578"/>
                </a:lnTo>
                <a:lnTo>
                  <a:pt x="41973" y="8042"/>
                </a:lnTo>
                <a:lnTo>
                  <a:pt x="2152015" y="0"/>
                </a:lnTo>
                <a:lnTo>
                  <a:pt x="2166524" y="1380"/>
                </a:lnTo>
                <a:lnTo>
                  <a:pt x="2203470" y="20025"/>
                </a:lnTo>
                <a:lnTo>
                  <a:pt x="2225144" y="55032"/>
                </a:lnTo>
                <a:lnTo>
                  <a:pt x="2228088" y="684402"/>
                </a:lnTo>
                <a:lnTo>
                  <a:pt x="2226707" y="698912"/>
                </a:lnTo>
                <a:lnTo>
                  <a:pt x="2208062" y="735858"/>
                </a:lnTo>
                <a:lnTo>
                  <a:pt x="2173055" y="757532"/>
                </a:lnTo>
                <a:lnTo>
                  <a:pt x="76073" y="760476"/>
                </a:lnTo>
                <a:lnTo>
                  <a:pt x="61563" y="759095"/>
                </a:lnTo>
                <a:lnTo>
                  <a:pt x="24617" y="740450"/>
                </a:lnTo>
                <a:lnTo>
                  <a:pt x="2943" y="705443"/>
                </a:lnTo>
                <a:lnTo>
                  <a:pt x="0" y="76073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860040" y="3598798"/>
            <a:ext cx="18078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Nul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1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t&lt;K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663951" y="4229861"/>
            <a:ext cx="2185670" cy="760730"/>
          </a:xfrm>
          <a:custGeom>
            <a:avLst/>
            <a:gdLst/>
            <a:ahLst/>
            <a:cxnLst/>
            <a:rect l="l" t="t" r="r" b="b"/>
            <a:pathLst>
              <a:path w="2185670" h="760729">
                <a:moveTo>
                  <a:pt x="2109343" y="0"/>
                </a:moveTo>
                <a:lnTo>
                  <a:pt x="69137" y="311"/>
                </a:lnTo>
                <a:lnTo>
                  <a:pt x="30219" y="15353"/>
                </a:lnTo>
                <a:lnTo>
                  <a:pt x="5348" y="47979"/>
                </a:lnTo>
                <a:lnTo>
                  <a:pt x="0" y="76073"/>
                </a:lnTo>
                <a:lnTo>
                  <a:pt x="309" y="691338"/>
                </a:lnTo>
                <a:lnTo>
                  <a:pt x="15346" y="730247"/>
                </a:lnTo>
                <a:lnTo>
                  <a:pt x="47974" y="755123"/>
                </a:lnTo>
                <a:lnTo>
                  <a:pt x="76073" y="760476"/>
                </a:lnTo>
                <a:lnTo>
                  <a:pt x="2116258" y="760166"/>
                </a:lnTo>
                <a:lnTo>
                  <a:pt x="2155187" y="745127"/>
                </a:lnTo>
                <a:lnTo>
                  <a:pt x="2180065" y="712507"/>
                </a:lnTo>
                <a:lnTo>
                  <a:pt x="2185416" y="684428"/>
                </a:lnTo>
                <a:lnTo>
                  <a:pt x="2185104" y="69137"/>
                </a:lnTo>
                <a:lnTo>
                  <a:pt x="2170062" y="30219"/>
                </a:lnTo>
                <a:lnTo>
                  <a:pt x="2137436" y="5348"/>
                </a:lnTo>
                <a:lnTo>
                  <a:pt x="210934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63951" y="4229861"/>
            <a:ext cx="2185670" cy="760730"/>
          </a:xfrm>
          <a:custGeom>
            <a:avLst/>
            <a:gdLst/>
            <a:ahLst/>
            <a:cxnLst/>
            <a:rect l="l" t="t" r="r" b="b"/>
            <a:pathLst>
              <a:path w="2185670" h="760729">
                <a:moveTo>
                  <a:pt x="0" y="76073"/>
                </a:moveTo>
                <a:lnTo>
                  <a:pt x="11649" y="35578"/>
                </a:lnTo>
                <a:lnTo>
                  <a:pt x="41973" y="8042"/>
                </a:lnTo>
                <a:lnTo>
                  <a:pt x="2109343" y="0"/>
                </a:lnTo>
                <a:lnTo>
                  <a:pt x="2123852" y="1380"/>
                </a:lnTo>
                <a:lnTo>
                  <a:pt x="2160798" y="20025"/>
                </a:lnTo>
                <a:lnTo>
                  <a:pt x="2182472" y="55032"/>
                </a:lnTo>
                <a:lnTo>
                  <a:pt x="2185416" y="684428"/>
                </a:lnTo>
                <a:lnTo>
                  <a:pt x="2184035" y="698929"/>
                </a:lnTo>
                <a:lnTo>
                  <a:pt x="2165384" y="735864"/>
                </a:lnTo>
                <a:lnTo>
                  <a:pt x="2130367" y="757536"/>
                </a:lnTo>
                <a:lnTo>
                  <a:pt x="76073" y="760476"/>
                </a:lnTo>
                <a:lnTo>
                  <a:pt x="61560" y="759095"/>
                </a:lnTo>
                <a:lnTo>
                  <a:pt x="24610" y="740442"/>
                </a:lnTo>
                <a:lnTo>
                  <a:pt x="2938" y="705437"/>
                </a:lnTo>
                <a:lnTo>
                  <a:pt x="0" y="76073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897251" y="4513453"/>
            <a:ext cx="171958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pu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spc="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53287" y="5182361"/>
            <a:ext cx="2260600" cy="722630"/>
          </a:xfrm>
          <a:custGeom>
            <a:avLst/>
            <a:gdLst/>
            <a:ahLst/>
            <a:cxnLst/>
            <a:rect l="l" t="t" r="r" b="b"/>
            <a:pathLst>
              <a:path w="2260600" h="722629">
                <a:moveTo>
                  <a:pt x="2187825" y="0"/>
                </a:moveTo>
                <a:lnTo>
                  <a:pt x="71584" y="3"/>
                </a:lnTo>
                <a:lnTo>
                  <a:pt x="31545" y="12559"/>
                </a:lnTo>
                <a:lnTo>
                  <a:pt x="5618" y="44268"/>
                </a:lnTo>
                <a:lnTo>
                  <a:pt x="0" y="650813"/>
                </a:lnTo>
                <a:lnTo>
                  <a:pt x="1582" y="665252"/>
                </a:lnTo>
                <a:lnTo>
                  <a:pt x="21396" y="701437"/>
                </a:lnTo>
                <a:lnTo>
                  <a:pt x="57785" y="720924"/>
                </a:lnTo>
                <a:lnTo>
                  <a:pt x="72259" y="722376"/>
                </a:lnTo>
                <a:lnTo>
                  <a:pt x="2188501" y="722372"/>
                </a:lnTo>
                <a:lnTo>
                  <a:pt x="2228540" y="709816"/>
                </a:lnTo>
                <a:lnTo>
                  <a:pt x="2254467" y="678107"/>
                </a:lnTo>
                <a:lnTo>
                  <a:pt x="2260085" y="71562"/>
                </a:lnTo>
                <a:lnTo>
                  <a:pt x="2258503" y="57123"/>
                </a:lnTo>
                <a:lnTo>
                  <a:pt x="2238689" y="20938"/>
                </a:lnTo>
                <a:lnTo>
                  <a:pt x="2202300" y="1451"/>
                </a:lnTo>
                <a:lnTo>
                  <a:pt x="218782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53283" y="5182361"/>
            <a:ext cx="2260600" cy="722630"/>
          </a:xfrm>
          <a:custGeom>
            <a:avLst/>
            <a:gdLst/>
            <a:ahLst/>
            <a:cxnLst/>
            <a:rect l="l" t="t" r="r" b="b"/>
            <a:pathLst>
              <a:path w="2260600" h="722629">
                <a:moveTo>
                  <a:pt x="0" y="72237"/>
                </a:moveTo>
                <a:lnTo>
                  <a:pt x="12217" y="32046"/>
                </a:lnTo>
                <a:lnTo>
                  <a:pt x="43709" y="5864"/>
                </a:lnTo>
                <a:lnTo>
                  <a:pt x="2187829" y="0"/>
                </a:lnTo>
                <a:lnTo>
                  <a:pt x="2202303" y="1451"/>
                </a:lnTo>
                <a:lnTo>
                  <a:pt x="2238692" y="20938"/>
                </a:lnTo>
                <a:lnTo>
                  <a:pt x="2258506" y="57123"/>
                </a:lnTo>
                <a:lnTo>
                  <a:pt x="2260092" y="650138"/>
                </a:lnTo>
                <a:lnTo>
                  <a:pt x="2258638" y="664615"/>
                </a:lnTo>
                <a:lnTo>
                  <a:pt x="2239136" y="700994"/>
                </a:lnTo>
                <a:lnTo>
                  <a:pt x="2202940" y="720791"/>
                </a:lnTo>
                <a:lnTo>
                  <a:pt x="72263" y="722376"/>
                </a:lnTo>
                <a:lnTo>
                  <a:pt x="57788" y="720924"/>
                </a:lnTo>
                <a:lnTo>
                  <a:pt x="21399" y="701437"/>
                </a:lnTo>
                <a:lnTo>
                  <a:pt x="1585" y="665252"/>
                </a:lnTo>
                <a:lnTo>
                  <a:pt x="0" y="7223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839593" y="5446496"/>
            <a:ext cx="18891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Fil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te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r>
              <a:rPr sz="1400" b="1" spc="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400" b="1" spc="-1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1400" b="1" spc="-2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1400" b="1" spc="1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&lt;K</a:t>
            </a:r>
            <a:r>
              <a:rPr sz="1400" b="1" spc="-80" dirty="0">
                <a:solidFill>
                  <a:srgbClr val="252525"/>
                </a:solidFill>
                <a:latin typeface="Calibri"/>
                <a:cs typeface="Calibri"/>
              </a:rPr>
              <a:t>,</a:t>
            </a:r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&gt;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339329" y="2405633"/>
            <a:ext cx="140207" cy="12847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01050" y="2426208"/>
            <a:ext cx="16510" cy="1179830"/>
          </a:xfrm>
          <a:custGeom>
            <a:avLst/>
            <a:gdLst/>
            <a:ahLst/>
            <a:cxnLst/>
            <a:rect l="l" t="t" r="r" b="b"/>
            <a:pathLst>
              <a:path w="16509" h="1179830">
                <a:moveTo>
                  <a:pt x="16382" y="0"/>
                </a:moveTo>
                <a:lnTo>
                  <a:pt x="0" y="1179448"/>
                </a:lnTo>
              </a:path>
            </a:pathLst>
          </a:custGeom>
          <a:ln w="38100">
            <a:solidFill>
              <a:srgbClr val="F4881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3507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5" y="3221654"/>
            <a:ext cx="550481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Custo</a:t>
            </a:r>
            <a:r>
              <a:rPr sz="3000" b="1" spc="-3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3000" b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npu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t 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For</a:t>
            </a:r>
            <a:r>
              <a:rPr sz="3000" b="1" spc="-4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at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9" y="1161288"/>
            <a:ext cx="391731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4735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Cu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m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Input</a:t>
            </a:r>
            <a:r>
              <a:rPr sz="2600" spc="-35" dirty="0">
                <a:solidFill>
                  <a:srgbClr val="252525"/>
                </a:solidFill>
                <a:latin typeface="Calibri"/>
                <a:cs typeface="Calibri"/>
              </a:rPr>
              <a:t> F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orm</a:t>
            </a:r>
            <a:r>
              <a:rPr sz="2600" spc="-3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673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"/>
          <p:cNvSpPr>
            <a:spLocks noChangeArrowheads="1"/>
          </p:cNvSpPr>
          <p:nvPr/>
        </p:nvSpPr>
        <p:spPr bwMode="auto">
          <a:xfrm>
            <a:off x="295275" y="1143000"/>
            <a:ext cx="8620125" cy="49895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5412" rIns="90000" bIns="45000"/>
          <a:lstStyle/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Any tasks that did not report in certain time (default is 10 min) assumed to be failed and it’s JVM will be killed by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and reported to the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will reschedule any failed tasks (with different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)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If same task failed 4 times all job fails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Any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reporting high number of failed jobs on particular node will be blacklist the node (remove metadata from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NameNode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)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maintains and manages the status of each job. Results from failed tasks will be ignored</a:t>
            </a:r>
          </a:p>
          <a:p>
            <a:pPr marL="122238" indent="-119063" hangingPunct="1">
              <a:lnSpc>
                <a:spcPct val="90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comic" pitchFamily="80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Job Tracker (master) 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‘n’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TaskTrackers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(slaves)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‘m’ Tasks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228600"/>
            <a:ext cx="8442325" cy="595313"/>
          </a:xfrm>
        </p:spPr>
        <p:txBody>
          <a:bodyPr>
            <a:normAutofit/>
          </a:bodyPr>
          <a:lstStyle/>
          <a:p>
            <a:pPr eaLnBrk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dirty="0" smtClean="0">
                <a:solidFill>
                  <a:srgbClr val="4E84C4"/>
                </a:solidFill>
                <a:latin typeface="Gill Sans MT" charset="0"/>
              </a:rPr>
              <a:t>Understanding processing in a </a:t>
            </a:r>
            <a:r>
              <a:rPr lang="en-US" dirty="0" err="1" smtClean="0">
                <a:solidFill>
                  <a:srgbClr val="4E84C4"/>
                </a:solidFill>
                <a:latin typeface="Gill Sans MT" charset="0"/>
              </a:rPr>
              <a:t>MapReduce</a:t>
            </a:r>
            <a:r>
              <a:rPr lang="en-US" dirty="0" smtClean="0">
                <a:solidFill>
                  <a:srgbClr val="4E84C4"/>
                </a:solidFill>
                <a:latin typeface="Gill Sans MT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378140308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518722"/>
            <a:ext cx="82296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z="2400" dirty="0"/>
              <a:t>Ad</a:t>
            </a:r>
            <a:r>
              <a:rPr sz="2400" spc="-45" dirty="0"/>
              <a:t>v</a:t>
            </a:r>
            <a:r>
              <a:rPr sz="2400" dirty="0"/>
              <a:t>ance</a:t>
            </a:r>
            <a:r>
              <a:rPr sz="2400" spc="5" dirty="0"/>
              <a:t> </a:t>
            </a:r>
            <a:r>
              <a:rPr sz="2400" dirty="0"/>
              <a:t>Map</a:t>
            </a:r>
            <a:r>
              <a:rPr sz="2400" spc="-40" dirty="0"/>
              <a:t>R</a:t>
            </a:r>
            <a:r>
              <a:rPr sz="2400" dirty="0"/>
              <a:t>educe</a:t>
            </a:r>
            <a:r>
              <a:rPr sz="2400" spc="-15" dirty="0"/>
              <a:t> </a:t>
            </a:r>
            <a:r>
              <a:rPr sz="2400" dirty="0">
                <a:latin typeface="Calibri"/>
                <a:cs typeface="Calibri"/>
              </a:rPr>
              <a:t>– </a:t>
            </a:r>
            <a:r>
              <a:rPr sz="2400" dirty="0"/>
              <a:t>MRUnit</a:t>
            </a:r>
            <a:r>
              <a:rPr sz="2400" spc="-20" dirty="0"/>
              <a:t> </a:t>
            </a:r>
            <a:r>
              <a:rPr sz="2400" spc="-25" dirty="0"/>
              <a:t>t</a:t>
            </a:r>
            <a:r>
              <a:rPr sz="2400" dirty="0"/>
              <a:t>e</a:t>
            </a:r>
            <a:r>
              <a:rPr sz="2400" spc="-25" dirty="0"/>
              <a:t>s</a:t>
            </a:r>
            <a:r>
              <a:rPr sz="2400" dirty="0"/>
              <a:t>ting</a:t>
            </a:r>
            <a:r>
              <a:rPr sz="2400" spc="-35" dirty="0"/>
              <a:t> </a:t>
            </a:r>
            <a:r>
              <a:rPr sz="2400" spc="-5" dirty="0"/>
              <a:t>f</a:t>
            </a:r>
            <a:r>
              <a:rPr sz="2400" spc="-50" dirty="0"/>
              <a:t>r</a:t>
            </a:r>
            <a:r>
              <a:rPr sz="2400" dirty="0"/>
              <a:t>ame</a:t>
            </a:r>
            <a:r>
              <a:rPr sz="2400" spc="-30" dirty="0"/>
              <a:t>w</a:t>
            </a:r>
            <a:r>
              <a:rPr sz="2400" spc="-5" dirty="0"/>
              <a:t>ork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50415" y="5244421"/>
            <a:ext cx="430593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FF0000"/>
                </a:solidFill>
                <a:latin typeface="Tahoma"/>
                <a:cs typeface="Tahoma"/>
              </a:rPr>
              <a:t>*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JUnit</a:t>
            </a:r>
            <a:r>
              <a:rPr sz="1400" spc="-4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is a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si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ple 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4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am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writ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ep</a:t>
            </a:r>
            <a:r>
              <a:rPr sz="1400" spc="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ble</a:t>
            </a:r>
            <a:r>
              <a:rPr sz="14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006FC0"/>
                </a:solidFill>
                <a:latin typeface="Tahoma"/>
                <a:cs typeface="Tahoma"/>
              </a:rPr>
              <a:t>test</a:t>
            </a:r>
            <a:r>
              <a:rPr sz="1400" spc="-1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006FC0"/>
                </a:solidFill>
                <a:latin typeface="Tahoma"/>
                <a:cs typeface="Tahoma"/>
              </a:rPr>
              <a:t>.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515" y="2298362"/>
            <a:ext cx="4726305" cy="16773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des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or se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2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ly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ting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educe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pDri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Pipeli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lvl="1">
              <a:spcBef>
                <a:spcPts val="2"/>
              </a:spcBef>
              <a:buClr>
                <a:srgbClr val="252525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in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fillin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he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g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p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bet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educ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ms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nd J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ni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b="1" dirty="0">
                <a:solidFill>
                  <a:srgbClr val="FF0000"/>
                </a:solidFill>
                <a:latin typeface="Tahoma"/>
                <a:cs typeface="Tahoma"/>
              </a:rPr>
              <a:t>*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er</a:t>
            </a:r>
            <a:r>
              <a:rPr sz="1200" spc="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ntr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on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log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mess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ges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ith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JUnit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In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eg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05400" y="2239518"/>
            <a:ext cx="3670300" cy="1282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25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6547942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5" y="3221654"/>
            <a:ext cx="646366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MRUni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test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3000" b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fr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me</a:t>
            </a:r>
            <a:r>
              <a:rPr sz="3000" b="1" spc="-45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ork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8" y="1161288"/>
            <a:ext cx="463169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4735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MRUnit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ting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f</a:t>
            </a:r>
            <a:r>
              <a:rPr sz="2600" spc="-5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am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30" dirty="0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ork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04213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Ad</a:t>
            </a:r>
            <a:r>
              <a:rPr spc="-40" dirty="0"/>
              <a:t>v</a:t>
            </a:r>
            <a:r>
              <a:rPr dirty="0"/>
              <a:t>ance</a:t>
            </a:r>
            <a:r>
              <a:rPr spc="-40" dirty="0"/>
              <a:t> </a:t>
            </a:r>
            <a:r>
              <a:rPr dirty="0"/>
              <a:t>Map</a:t>
            </a:r>
            <a:r>
              <a:rPr spc="-45" dirty="0"/>
              <a:t>R</a:t>
            </a:r>
            <a:r>
              <a:rPr dirty="0"/>
              <a:t>educe</a:t>
            </a:r>
            <a:r>
              <a:rPr spc="-55" dirty="0"/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" dirty="0"/>
              <a:t>Cou</a:t>
            </a:r>
            <a:r>
              <a:rPr spc="-35" dirty="0"/>
              <a:t>n</a:t>
            </a:r>
            <a:r>
              <a:rPr spc="-25" dirty="0"/>
              <a:t>t</a:t>
            </a:r>
            <a:r>
              <a:rPr dirty="0"/>
              <a:t>e</a:t>
            </a:r>
            <a:r>
              <a:rPr spc="-50" dirty="0"/>
              <a:t>r</a:t>
            </a:r>
            <a:r>
              <a:rPr dirty="0"/>
              <a:t>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3514" y="1963082"/>
            <a:ext cx="2400300" cy="2600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marR="8191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des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or se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2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ly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ting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educe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pDri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educeDri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463550" lvl="1" indent="-187325">
              <a:buClr>
                <a:srgbClr val="252525"/>
              </a:buClr>
              <a:buFont typeface="Wingdings"/>
              <a:buChar char=""/>
              <a:tabLst>
                <a:tab pos="464184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Pipeli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lvl="1">
              <a:spcBef>
                <a:spcPts val="2"/>
              </a:spcBef>
              <a:buClr>
                <a:srgbClr val="252525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marR="14604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He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lps in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fil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ing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ga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be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twe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educe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200" spc="-2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ms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JUn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b="1" spc="-10" dirty="0">
                <a:solidFill>
                  <a:srgbClr val="FF0000"/>
                </a:solidFill>
                <a:latin typeface="Tahoma"/>
                <a:cs typeface="Tahoma"/>
              </a:rPr>
              <a:t>*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Be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 l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g mess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ges</a:t>
            </a:r>
            <a:endParaRPr sz="1200">
              <a:latin typeface="Tahoma"/>
              <a:cs typeface="Tahoma"/>
            </a:endParaRPr>
          </a:p>
          <a:p>
            <a:pPr marL="299085"/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wi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JUni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In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eg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6244" y="1905761"/>
            <a:ext cx="5553456" cy="27310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7240" y="3114294"/>
            <a:ext cx="2276856" cy="21229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29912" y="3249167"/>
            <a:ext cx="2077085" cy="1922780"/>
          </a:xfrm>
          <a:custGeom>
            <a:avLst/>
            <a:gdLst/>
            <a:ahLst/>
            <a:cxnLst/>
            <a:rect l="l" t="t" r="r" b="b"/>
            <a:pathLst>
              <a:path w="2077084" h="1922779">
                <a:moveTo>
                  <a:pt x="1980143" y="63628"/>
                </a:moveTo>
                <a:lnTo>
                  <a:pt x="0" y="1894674"/>
                </a:lnTo>
                <a:lnTo>
                  <a:pt x="25908" y="1922640"/>
                </a:lnTo>
                <a:lnTo>
                  <a:pt x="2005970" y="91527"/>
                </a:lnTo>
                <a:lnTo>
                  <a:pt x="1980143" y="63628"/>
                </a:lnTo>
                <a:close/>
              </a:path>
              <a:path w="2077084" h="1922779">
                <a:moveTo>
                  <a:pt x="2057841" y="50673"/>
                </a:moveTo>
                <a:lnTo>
                  <a:pt x="1994154" y="50673"/>
                </a:lnTo>
                <a:lnTo>
                  <a:pt x="2019935" y="78612"/>
                </a:lnTo>
                <a:lnTo>
                  <a:pt x="2005970" y="91527"/>
                </a:lnTo>
                <a:lnTo>
                  <a:pt x="2031872" y="119506"/>
                </a:lnTo>
                <a:lnTo>
                  <a:pt x="2057841" y="50673"/>
                </a:lnTo>
                <a:close/>
              </a:path>
              <a:path w="2077084" h="1922779">
                <a:moveTo>
                  <a:pt x="1994154" y="50673"/>
                </a:moveTo>
                <a:lnTo>
                  <a:pt x="1980143" y="63628"/>
                </a:lnTo>
                <a:lnTo>
                  <a:pt x="2005970" y="91527"/>
                </a:lnTo>
                <a:lnTo>
                  <a:pt x="2019935" y="78612"/>
                </a:lnTo>
                <a:lnTo>
                  <a:pt x="1994154" y="50673"/>
                </a:lnTo>
                <a:close/>
              </a:path>
              <a:path w="2077084" h="1922779">
                <a:moveTo>
                  <a:pt x="2076958" y="0"/>
                </a:moveTo>
                <a:lnTo>
                  <a:pt x="1954276" y="35687"/>
                </a:lnTo>
                <a:lnTo>
                  <a:pt x="1980143" y="63628"/>
                </a:lnTo>
                <a:lnTo>
                  <a:pt x="1994154" y="50673"/>
                </a:lnTo>
                <a:lnTo>
                  <a:pt x="2057841" y="50673"/>
                </a:lnTo>
                <a:lnTo>
                  <a:pt x="2076958" y="0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43578" y="5157216"/>
            <a:ext cx="797560" cy="200055"/>
          </a:xfrm>
          <a:prstGeom prst="rect">
            <a:avLst/>
          </a:prstGeom>
          <a:ln w="28955">
            <a:solidFill>
              <a:srgbClr val="6F2F9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550"/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Cou</a:t>
            </a:r>
            <a:r>
              <a:rPr sz="1300" b="1" i="1" spc="-25" dirty="0">
                <a:solidFill>
                  <a:srgbClr val="252525"/>
                </a:solidFill>
                <a:latin typeface="Calibri"/>
                <a:cs typeface="Calibri"/>
              </a:rPr>
              <a:t>nt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19800" y="2896362"/>
            <a:ext cx="1371600" cy="352425"/>
          </a:xfrm>
          <a:custGeom>
            <a:avLst/>
            <a:gdLst/>
            <a:ahLst/>
            <a:cxnLst/>
            <a:rect l="l" t="t" r="r" b="b"/>
            <a:pathLst>
              <a:path w="1371600" h="352425">
                <a:moveTo>
                  <a:pt x="0" y="176021"/>
                </a:moveTo>
                <a:lnTo>
                  <a:pt x="19933" y="133741"/>
                </a:lnTo>
                <a:lnTo>
                  <a:pt x="53899" y="107531"/>
                </a:lnTo>
                <a:lnTo>
                  <a:pt x="102758" y="83327"/>
                </a:lnTo>
                <a:lnTo>
                  <a:pt x="165098" y="61492"/>
                </a:lnTo>
                <a:lnTo>
                  <a:pt x="239506" y="42391"/>
                </a:lnTo>
                <a:lnTo>
                  <a:pt x="280793" y="33979"/>
                </a:lnTo>
                <a:lnTo>
                  <a:pt x="324568" y="26386"/>
                </a:lnTo>
                <a:lnTo>
                  <a:pt x="370654" y="19658"/>
                </a:lnTo>
                <a:lnTo>
                  <a:pt x="418873" y="13841"/>
                </a:lnTo>
                <a:lnTo>
                  <a:pt x="469050" y="8979"/>
                </a:lnTo>
                <a:lnTo>
                  <a:pt x="521008" y="5119"/>
                </a:lnTo>
                <a:lnTo>
                  <a:pt x="574570" y="2305"/>
                </a:lnTo>
                <a:lnTo>
                  <a:pt x="629559" y="583"/>
                </a:lnTo>
                <a:lnTo>
                  <a:pt x="685800" y="0"/>
                </a:lnTo>
                <a:lnTo>
                  <a:pt x="742040" y="583"/>
                </a:lnTo>
                <a:lnTo>
                  <a:pt x="797029" y="2305"/>
                </a:lnTo>
                <a:lnTo>
                  <a:pt x="850591" y="5119"/>
                </a:lnTo>
                <a:lnTo>
                  <a:pt x="902549" y="8979"/>
                </a:lnTo>
                <a:lnTo>
                  <a:pt x="952726" y="13841"/>
                </a:lnTo>
                <a:lnTo>
                  <a:pt x="1000945" y="19658"/>
                </a:lnTo>
                <a:lnTo>
                  <a:pt x="1047031" y="26386"/>
                </a:lnTo>
                <a:lnTo>
                  <a:pt x="1090806" y="33979"/>
                </a:lnTo>
                <a:lnTo>
                  <a:pt x="1132093" y="42391"/>
                </a:lnTo>
                <a:lnTo>
                  <a:pt x="1170717" y="51577"/>
                </a:lnTo>
                <a:lnTo>
                  <a:pt x="1239268" y="72091"/>
                </a:lnTo>
                <a:lnTo>
                  <a:pt x="1295044" y="95155"/>
                </a:lnTo>
                <a:lnTo>
                  <a:pt x="1336633" y="120408"/>
                </a:lnTo>
                <a:lnTo>
                  <a:pt x="1369326" y="161593"/>
                </a:lnTo>
                <a:lnTo>
                  <a:pt x="1371600" y="176021"/>
                </a:lnTo>
                <a:lnTo>
                  <a:pt x="1369326" y="190450"/>
                </a:lnTo>
                <a:lnTo>
                  <a:pt x="1336633" y="231635"/>
                </a:lnTo>
                <a:lnTo>
                  <a:pt x="1295044" y="256888"/>
                </a:lnTo>
                <a:lnTo>
                  <a:pt x="1239268" y="279952"/>
                </a:lnTo>
                <a:lnTo>
                  <a:pt x="1170717" y="300466"/>
                </a:lnTo>
                <a:lnTo>
                  <a:pt x="1132093" y="309652"/>
                </a:lnTo>
                <a:lnTo>
                  <a:pt x="1090806" y="318064"/>
                </a:lnTo>
                <a:lnTo>
                  <a:pt x="1047031" y="325657"/>
                </a:lnTo>
                <a:lnTo>
                  <a:pt x="1000945" y="332385"/>
                </a:lnTo>
                <a:lnTo>
                  <a:pt x="952726" y="338202"/>
                </a:lnTo>
                <a:lnTo>
                  <a:pt x="902549" y="343064"/>
                </a:lnTo>
                <a:lnTo>
                  <a:pt x="850591" y="346924"/>
                </a:lnTo>
                <a:lnTo>
                  <a:pt x="797029" y="349738"/>
                </a:lnTo>
                <a:lnTo>
                  <a:pt x="742040" y="351460"/>
                </a:lnTo>
                <a:lnTo>
                  <a:pt x="685800" y="352044"/>
                </a:lnTo>
                <a:lnTo>
                  <a:pt x="629559" y="351460"/>
                </a:lnTo>
                <a:lnTo>
                  <a:pt x="574570" y="349738"/>
                </a:lnTo>
                <a:lnTo>
                  <a:pt x="521008" y="346924"/>
                </a:lnTo>
                <a:lnTo>
                  <a:pt x="469050" y="343064"/>
                </a:lnTo>
                <a:lnTo>
                  <a:pt x="418873" y="338202"/>
                </a:lnTo>
                <a:lnTo>
                  <a:pt x="370654" y="332385"/>
                </a:lnTo>
                <a:lnTo>
                  <a:pt x="324568" y="325657"/>
                </a:lnTo>
                <a:lnTo>
                  <a:pt x="280793" y="318064"/>
                </a:lnTo>
                <a:lnTo>
                  <a:pt x="239506" y="309652"/>
                </a:lnTo>
                <a:lnTo>
                  <a:pt x="200882" y="300466"/>
                </a:lnTo>
                <a:lnTo>
                  <a:pt x="132331" y="279952"/>
                </a:lnTo>
                <a:lnTo>
                  <a:pt x="76555" y="256888"/>
                </a:lnTo>
                <a:lnTo>
                  <a:pt x="34966" y="231635"/>
                </a:lnTo>
                <a:lnTo>
                  <a:pt x="2273" y="190450"/>
                </a:lnTo>
                <a:lnTo>
                  <a:pt x="0" y="176021"/>
                </a:lnTo>
                <a:close/>
              </a:path>
            </a:pathLst>
          </a:custGeom>
          <a:ln w="5791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27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121009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5" y="3221654"/>
            <a:ext cx="311086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Counter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8" y="1161288"/>
            <a:ext cx="219964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Cou</a:t>
            </a:r>
            <a:r>
              <a:rPr sz="2600" spc="-30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5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98570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3815"/>
            <a:r>
              <a:rPr spc="-5" dirty="0"/>
              <a:t>Di</a:t>
            </a:r>
            <a:r>
              <a:rPr spc="-20" dirty="0"/>
              <a:t>s</a:t>
            </a:r>
            <a:r>
              <a:rPr dirty="0"/>
              <a:t>tribu</a:t>
            </a:r>
            <a:r>
              <a:rPr spc="-20" dirty="0"/>
              <a:t>t</a:t>
            </a:r>
            <a:r>
              <a:rPr spc="-15" dirty="0"/>
              <a:t>e</a:t>
            </a:r>
            <a:r>
              <a:rPr dirty="0"/>
              <a:t>d</a:t>
            </a:r>
            <a:r>
              <a:rPr spc="-40" dirty="0"/>
              <a:t> </a:t>
            </a:r>
            <a:r>
              <a:rPr spc="-5" dirty="0"/>
              <a:t>Cache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1" y="1776888"/>
            <a:ext cx="5382895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ch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lic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tions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specif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ic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ile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(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ex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rchi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j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65" dirty="0">
                <a:solidFill>
                  <a:srgbClr val="006FC0"/>
                </a:solidFill>
                <a:latin typeface="Tahoma"/>
                <a:cs typeface="Tahoma"/>
              </a:rPr>
              <a:t>.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)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via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4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400" b="1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400" b="1" spc="-5" dirty="0">
                <a:solidFill>
                  <a:srgbClr val="252525"/>
                </a:solidFill>
                <a:latin typeface="Tahoma"/>
                <a:cs typeface="Tahoma"/>
              </a:rPr>
              <a:t>obConf</a:t>
            </a:r>
            <a:endParaRPr sz="1400">
              <a:latin typeface="Tahoma"/>
              <a:cs typeface="Tahoma"/>
            </a:endParaRPr>
          </a:p>
          <a:p>
            <a:pPr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Fil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pied only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once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per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j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ch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rchi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whic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rchi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on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-3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8800" y="2896361"/>
            <a:ext cx="4038600" cy="30403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4400" y="5715761"/>
            <a:ext cx="1066800" cy="152400"/>
          </a:xfrm>
          <a:custGeom>
            <a:avLst/>
            <a:gdLst/>
            <a:ahLst/>
            <a:cxnLst/>
            <a:rect l="l" t="t" r="r" b="b"/>
            <a:pathLst>
              <a:path w="1066800" h="152400">
                <a:moveTo>
                  <a:pt x="0" y="152399"/>
                </a:moveTo>
                <a:lnTo>
                  <a:pt x="1066800" y="152399"/>
                </a:lnTo>
                <a:lnTo>
                  <a:pt x="1066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29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848753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3221654"/>
            <a:ext cx="480314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3000" b="1" spc="-15" dirty="0">
                <a:solidFill>
                  <a:srgbClr val="006FC0"/>
                </a:solidFill>
                <a:latin typeface="Tahoma"/>
                <a:cs typeface="Tahoma"/>
              </a:rPr>
              <a:t>str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ibuted</a:t>
            </a:r>
            <a:r>
              <a:rPr sz="3000" b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Ca</a:t>
            </a:r>
            <a:r>
              <a:rPr sz="3000" b="1" spc="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he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9" y="1161288"/>
            <a:ext cx="345376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4735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Di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tr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bu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ed</a:t>
            </a:r>
            <a:r>
              <a:rPr sz="2600" spc="-5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Cac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h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621802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SequenceFile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156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3515" y="1810048"/>
            <a:ext cx="6127115" cy="35522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Fl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file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5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sis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 of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bin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ey/</a:t>
            </a:r>
            <a:r>
              <a:rPr sz="1200" spc="-6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lue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pa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ir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Used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educe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inpu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/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out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ut</a:t>
            </a:r>
            <a:r>
              <a:rPr sz="1200" spc="3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  <a:buClr>
                <a:srgbClr val="006FC0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4699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*Ou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using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q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uenceFile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Pr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des</a:t>
            </a:r>
            <a:endParaRPr sz="1200">
              <a:latin typeface="Tahoma"/>
              <a:cs typeface="Tahoma"/>
            </a:endParaRPr>
          </a:p>
          <a:p>
            <a:pPr marL="756285" lvl="1" indent="-286385"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4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rit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756285" lvl="1" indent="-286385"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der</a:t>
            </a:r>
            <a:endParaRPr sz="1200">
              <a:latin typeface="Tahoma"/>
              <a:cs typeface="Tahoma"/>
            </a:endParaRPr>
          </a:p>
          <a:p>
            <a:pPr marL="756285" lvl="1" indent="-286385"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lvl="1">
              <a:spcBef>
                <a:spcPts val="4"/>
              </a:spcBef>
              <a:buClr>
                <a:srgbClr val="252525"/>
              </a:buClr>
              <a:buFont typeface="Wingdings"/>
              <a:buChar char=""/>
            </a:pPr>
            <a:endParaRPr sz="1250">
              <a:latin typeface="Times New Roman"/>
              <a:cs typeface="Times New Roman"/>
            </a:endParaRPr>
          </a:p>
          <a:p>
            <a:pPr marL="299085" indent="-286385">
              <a:buClr>
                <a:srgbClr val="006FC0"/>
              </a:buClr>
              <a:buFont typeface="Wingdings"/>
              <a:buChar char=""/>
              <a:tabLst>
                <a:tab pos="299720" algn="l"/>
              </a:tabLst>
            </a:pP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hree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di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ent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quen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File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 marL="756285" lvl="1" indent="-286385"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Uncom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esse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ey/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cord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756285" lvl="1" indent="-286385">
              <a:lnSpc>
                <a:spcPts val="1415"/>
              </a:lnSpc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mpresse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ey/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lue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ec</a:t>
            </a:r>
            <a:endParaRPr sz="1200">
              <a:latin typeface="Tahoma"/>
              <a:cs typeface="Tahoma"/>
            </a:endParaRPr>
          </a:p>
          <a:p>
            <a:pPr marL="1213485" lvl="2" indent="-286385">
              <a:lnSpc>
                <a:spcPts val="1470"/>
              </a:lnSpc>
              <a:buClr>
                <a:srgbClr val="252525"/>
              </a:buClr>
              <a:buSzPct val="96000"/>
              <a:buFont typeface="Wingdings"/>
              <a:buChar char=""/>
              <a:tabLst>
                <a:tab pos="1214120" algn="l"/>
              </a:tabLst>
            </a:pP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Only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20" dirty="0">
                <a:solidFill>
                  <a:srgbClr val="252525"/>
                </a:solidFill>
                <a:latin typeface="Tahoma"/>
                <a:cs typeface="Tahoma"/>
              </a:rPr>
              <a:t>‘</a:t>
            </a:r>
            <a:r>
              <a:rPr sz="1250" i="1" spc="-6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50" i="1" spc="-4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lu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s’ </a:t>
            </a:r>
            <a:r>
              <a:rPr sz="1250" i="1" spc="-4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re</a:t>
            </a:r>
            <a:r>
              <a:rPr sz="1250" i="1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mpressed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ere</a:t>
            </a:r>
            <a:endParaRPr sz="1250">
              <a:latin typeface="Tahoma"/>
              <a:cs typeface="Tahoma"/>
            </a:endParaRPr>
          </a:p>
          <a:p>
            <a:pPr marL="756285" lvl="1" indent="-286385">
              <a:lnSpc>
                <a:spcPts val="1410"/>
              </a:lnSpc>
              <a:buClr>
                <a:srgbClr val="252525"/>
              </a:buClr>
              <a:buFont typeface="Wingdings"/>
              <a:buChar char=""/>
              <a:tabLst>
                <a:tab pos="756920" algn="l"/>
              </a:tabLst>
            </a:pP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lock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mpresse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ey/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cord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L="1213485" lvl="2" indent="-286385">
              <a:lnSpc>
                <a:spcPts val="1475"/>
              </a:lnSpc>
              <a:buClr>
                <a:srgbClr val="252525"/>
              </a:buClr>
              <a:buSzPct val="96000"/>
              <a:buFont typeface="Wingdings"/>
              <a:buChar char=""/>
              <a:tabLst>
                <a:tab pos="1214120" algn="l"/>
              </a:tabLst>
            </a:pP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Bo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50" i="1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4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eys</a:t>
            </a:r>
            <a:r>
              <a:rPr sz="1250" i="1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50" i="1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6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lu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4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re</a:t>
            </a:r>
            <a:r>
              <a:rPr sz="1250" i="1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ll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50" i="1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‘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locks</a:t>
            </a:r>
            <a:r>
              <a:rPr sz="1250" i="1" spc="-15" dirty="0">
                <a:solidFill>
                  <a:srgbClr val="252525"/>
                </a:solidFill>
                <a:latin typeface="Tahoma"/>
                <a:cs typeface="Tahoma"/>
              </a:rPr>
              <a:t>’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45" dirty="0">
                <a:solidFill>
                  <a:srgbClr val="252525"/>
                </a:solidFill>
                <a:latin typeface="Tahoma"/>
                <a:cs typeface="Tahoma"/>
              </a:rPr>
              <a:t>ra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ely</a:t>
            </a:r>
            <a:r>
              <a:rPr sz="1250" i="1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4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50" i="1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50" i="1" spc="-2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50" i="1" spc="-30" dirty="0">
                <a:solidFill>
                  <a:srgbClr val="252525"/>
                </a:solidFill>
                <a:latin typeface="Tahoma"/>
                <a:cs typeface="Tahoma"/>
              </a:rPr>
              <a:t>mpres</a:t>
            </a:r>
            <a:r>
              <a:rPr sz="1250" i="1" spc="-35" dirty="0">
                <a:solidFill>
                  <a:srgbClr val="252525"/>
                </a:solidFill>
                <a:latin typeface="Tahoma"/>
                <a:cs typeface="Tahoma"/>
              </a:rPr>
              <a:t>sed</a:t>
            </a:r>
            <a:endParaRPr sz="12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520398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SequenceFil</a:t>
            </a:r>
            <a:r>
              <a:rPr dirty="0"/>
              <a:t>e</a:t>
            </a:r>
            <a:r>
              <a:rPr spc="-40" dirty="0"/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spc="-50" dirty="0"/>
              <a:t>R</a:t>
            </a:r>
            <a:r>
              <a:rPr dirty="0"/>
              <a:t>e</a:t>
            </a:r>
            <a:r>
              <a:rPr spc="-25" dirty="0"/>
              <a:t>c</a:t>
            </a:r>
            <a:r>
              <a:rPr spc="-5" dirty="0"/>
              <a:t>o</a:t>
            </a:r>
            <a:r>
              <a:rPr spc="-40" dirty="0"/>
              <a:t>r</a:t>
            </a:r>
            <a:r>
              <a:rPr dirty="0"/>
              <a:t>d</a:t>
            </a:r>
            <a:r>
              <a:rPr spc="-15" dirty="0"/>
              <a:t> </a:t>
            </a:r>
            <a:r>
              <a:rPr spc="-5" dirty="0"/>
              <a:t>Co</a:t>
            </a:r>
            <a:r>
              <a:rPr spc="-15" dirty="0"/>
              <a:t>m</a:t>
            </a:r>
            <a:r>
              <a:rPr spc="-5" dirty="0"/>
              <a:t>p</a:t>
            </a:r>
            <a:r>
              <a:rPr spc="-35" dirty="0"/>
              <a:t>r</a:t>
            </a:r>
            <a:r>
              <a:rPr dirty="0"/>
              <a:t>ession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spc="-5" dirty="0">
                <a:hlinkClick r:id="rId4"/>
              </a:rPr>
              <a:t>.in/h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157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00149" y="1676400"/>
            <a:ext cx="903605" cy="370840"/>
          </a:xfrm>
          <a:custGeom>
            <a:avLst/>
            <a:gdLst/>
            <a:ahLst/>
            <a:cxnLst/>
            <a:rect l="l" t="t" r="r" b="b"/>
            <a:pathLst>
              <a:path w="903605" h="370840">
                <a:moveTo>
                  <a:pt x="0" y="370839"/>
                </a:moveTo>
                <a:lnTo>
                  <a:pt x="903109" y="370839"/>
                </a:lnTo>
                <a:lnTo>
                  <a:pt x="903109" y="0"/>
                </a:lnTo>
                <a:lnTo>
                  <a:pt x="0" y="0"/>
                </a:lnTo>
                <a:lnTo>
                  <a:pt x="0" y="370839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4500" y="1681734"/>
            <a:ext cx="885444" cy="4312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5302" y="3460978"/>
            <a:ext cx="1016635" cy="440690"/>
          </a:xfrm>
          <a:custGeom>
            <a:avLst/>
            <a:gdLst/>
            <a:ahLst/>
            <a:cxnLst/>
            <a:rect l="l" t="t" r="r" b="b"/>
            <a:pathLst>
              <a:path w="1016635" h="440689">
                <a:moveTo>
                  <a:pt x="0" y="440588"/>
                </a:moveTo>
                <a:lnTo>
                  <a:pt x="1016622" y="440588"/>
                </a:lnTo>
                <a:lnTo>
                  <a:pt x="1016622" y="0"/>
                </a:lnTo>
                <a:lnTo>
                  <a:pt x="0" y="0"/>
                </a:lnTo>
                <a:lnTo>
                  <a:pt x="0" y="44058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31874" y="3460978"/>
            <a:ext cx="1016635" cy="440690"/>
          </a:xfrm>
          <a:custGeom>
            <a:avLst/>
            <a:gdLst/>
            <a:ahLst/>
            <a:cxnLst/>
            <a:rect l="l" t="t" r="r" b="b"/>
            <a:pathLst>
              <a:path w="1016635" h="440689">
                <a:moveTo>
                  <a:pt x="0" y="440588"/>
                </a:moveTo>
                <a:lnTo>
                  <a:pt x="1016622" y="440588"/>
                </a:lnTo>
                <a:lnTo>
                  <a:pt x="1016622" y="0"/>
                </a:lnTo>
                <a:lnTo>
                  <a:pt x="0" y="0"/>
                </a:lnTo>
                <a:lnTo>
                  <a:pt x="0" y="44058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48508" y="3460978"/>
            <a:ext cx="1016635" cy="440690"/>
          </a:xfrm>
          <a:custGeom>
            <a:avLst/>
            <a:gdLst/>
            <a:ahLst/>
            <a:cxnLst/>
            <a:rect l="l" t="t" r="r" b="b"/>
            <a:pathLst>
              <a:path w="1016635" h="440689">
                <a:moveTo>
                  <a:pt x="0" y="440588"/>
                </a:moveTo>
                <a:lnTo>
                  <a:pt x="1016622" y="440588"/>
                </a:lnTo>
                <a:lnTo>
                  <a:pt x="1016622" y="0"/>
                </a:lnTo>
                <a:lnTo>
                  <a:pt x="0" y="0"/>
                </a:lnTo>
                <a:lnTo>
                  <a:pt x="0" y="44058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5143" y="3460978"/>
            <a:ext cx="1016635" cy="440690"/>
          </a:xfrm>
          <a:custGeom>
            <a:avLst/>
            <a:gdLst/>
            <a:ahLst/>
            <a:cxnLst/>
            <a:rect l="l" t="t" r="r" b="b"/>
            <a:pathLst>
              <a:path w="1016635" h="440689">
                <a:moveTo>
                  <a:pt x="0" y="440588"/>
                </a:moveTo>
                <a:lnTo>
                  <a:pt x="1016622" y="440588"/>
                </a:lnTo>
                <a:lnTo>
                  <a:pt x="1016622" y="0"/>
                </a:lnTo>
                <a:lnTo>
                  <a:pt x="0" y="0"/>
                </a:lnTo>
                <a:lnTo>
                  <a:pt x="0" y="44058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1873" y="3454654"/>
            <a:ext cx="0" cy="466090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9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507" y="3454654"/>
            <a:ext cx="0" cy="466090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9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65142" y="3454654"/>
            <a:ext cx="0" cy="466090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9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15301" y="3454654"/>
            <a:ext cx="0" cy="466090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9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81778" y="3454654"/>
            <a:ext cx="0" cy="466090"/>
          </a:xfrm>
          <a:custGeom>
            <a:avLst/>
            <a:gdLst/>
            <a:ahLst/>
            <a:cxnLst/>
            <a:rect l="l" t="t" r="r" b="b"/>
            <a:pathLst>
              <a:path h="466089">
                <a:moveTo>
                  <a:pt x="0" y="0"/>
                </a:moveTo>
                <a:lnTo>
                  <a:pt x="0" y="465963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8951" y="3461004"/>
            <a:ext cx="4079240" cy="0"/>
          </a:xfrm>
          <a:custGeom>
            <a:avLst/>
            <a:gdLst/>
            <a:ahLst/>
            <a:cxnLst/>
            <a:rect l="l" t="t" r="r" b="b"/>
            <a:pathLst>
              <a:path w="4079240">
                <a:moveTo>
                  <a:pt x="0" y="0"/>
                </a:moveTo>
                <a:lnTo>
                  <a:pt x="4079176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08951" y="3901567"/>
            <a:ext cx="4079240" cy="0"/>
          </a:xfrm>
          <a:custGeom>
            <a:avLst/>
            <a:gdLst/>
            <a:ahLst/>
            <a:cxnLst/>
            <a:rect l="l" t="t" r="r" b="b"/>
            <a:pathLst>
              <a:path w="4079240">
                <a:moveTo>
                  <a:pt x="0" y="0"/>
                </a:moveTo>
                <a:lnTo>
                  <a:pt x="4079176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09117" y="2087117"/>
            <a:ext cx="489203" cy="14432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4742" y="2113788"/>
            <a:ext cx="377825" cy="1341120"/>
          </a:xfrm>
          <a:custGeom>
            <a:avLst/>
            <a:gdLst/>
            <a:ahLst/>
            <a:cxnLst/>
            <a:rect l="l" t="t" r="r" b="b"/>
            <a:pathLst>
              <a:path w="377825" h="1341120">
                <a:moveTo>
                  <a:pt x="377697" y="0"/>
                </a:moveTo>
                <a:lnTo>
                  <a:pt x="0" y="1340866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3744" y="2111502"/>
            <a:ext cx="1182624" cy="14188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76323" y="2142744"/>
            <a:ext cx="1075055" cy="1311910"/>
          </a:xfrm>
          <a:custGeom>
            <a:avLst/>
            <a:gdLst/>
            <a:ahLst/>
            <a:cxnLst/>
            <a:rect l="l" t="t" r="r" b="b"/>
            <a:pathLst>
              <a:path w="1075054" h="1311910">
                <a:moveTo>
                  <a:pt x="0" y="0"/>
                </a:moveTo>
                <a:lnTo>
                  <a:pt x="1074547" y="1311401"/>
                </a:lnTo>
              </a:path>
            </a:pathLst>
          </a:custGeom>
          <a:ln w="2590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55573" y="3497859"/>
            <a:ext cx="4933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3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  <a:p>
            <a:pPr marL="33655"/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14195" y="3503295"/>
            <a:ext cx="44894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3025"/>
            <a:r>
              <a:rPr sz="1300" spc="-4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10204" y="3621278"/>
            <a:ext cx="26352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4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52926" y="3611017"/>
            <a:ext cx="39560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90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alue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140" y="3502431"/>
            <a:ext cx="88138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/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B</a:t>
            </a:r>
            <a:r>
              <a:rPr sz="1300" b="1" i="1" dirty="0">
                <a:solidFill>
                  <a:srgbClr val="252525"/>
                </a:solidFill>
                <a:latin typeface="Calibri"/>
                <a:cs typeface="Calibri"/>
              </a:rPr>
              <a:t>l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</a:t>
            </a:r>
            <a:r>
              <a:rPr sz="1300" b="1" i="1" spc="-2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endParaRPr sz="13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300" b="1" i="1" spc="-3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ompre</a:t>
            </a:r>
            <a:r>
              <a:rPr sz="1300" b="1" i="1" spc="-5" dirty="0">
                <a:solidFill>
                  <a:srgbClr val="252525"/>
                </a:solidFill>
                <a:latin typeface="Calibri"/>
                <a:cs typeface="Calibri"/>
              </a:rPr>
              <a:t>ssi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55497" y="4012057"/>
            <a:ext cx="1162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98220" y="2030731"/>
            <a:ext cx="787907" cy="14980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53847" y="2058925"/>
            <a:ext cx="678815" cy="1395095"/>
          </a:xfrm>
          <a:custGeom>
            <a:avLst/>
            <a:gdLst/>
            <a:ahLst/>
            <a:cxnLst/>
            <a:rect l="l" t="t" r="r" b="b"/>
            <a:pathLst>
              <a:path w="678814" h="1395095">
                <a:moveTo>
                  <a:pt x="678306" y="0"/>
                </a:moveTo>
                <a:lnTo>
                  <a:pt x="0" y="1394968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16124" y="2068831"/>
            <a:ext cx="2621279" cy="14599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65655" y="2103119"/>
            <a:ext cx="2516505" cy="1351280"/>
          </a:xfrm>
          <a:custGeom>
            <a:avLst/>
            <a:gdLst/>
            <a:ahLst/>
            <a:cxnLst/>
            <a:rect l="l" t="t" r="r" b="b"/>
            <a:pathLst>
              <a:path w="2516504" h="1351280">
                <a:moveTo>
                  <a:pt x="0" y="0"/>
                </a:moveTo>
                <a:lnTo>
                  <a:pt x="2516123" y="1350771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49718" y="4955452"/>
            <a:ext cx="1012190" cy="475615"/>
          </a:xfrm>
          <a:custGeom>
            <a:avLst/>
            <a:gdLst/>
            <a:ahLst/>
            <a:cxnLst/>
            <a:rect l="l" t="t" r="r" b="b"/>
            <a:pathLst>
              <a:path w="1012189" h="475614">
                <a:moveTo>
                  <a:pt x="0" y="475348"/>
                </a:moveTo>
                <a:lnTo>
                  <a:pt x="1011707" y="475348"/>
                </a:lnTo>
                <a:lnTo>
                  <a:pt x="1011707" y="0"/>
                </a:lnTo>
                <a:lnTo>
                  <a:pt x="0" y="0"/>
                </a:lnTo>
                <a:lnTo>
                  <a:pt x="0" y="47534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61464" y="4955452"/>
            <a:ext cx="1012190" cy="475615"/>
          </a:xfrm>
          <a:custGeom>
            <a:avLst/>
            <a:gdLst/>
            <a:ahLst/>
            <a:cxnLst/>
            <a:rect l="l" t="t" r="r" b="b"/>
            <a:pathLst>
              <a:path w="1012189" h="475614">
                <a:moveTo>
                  <a:pt x="0" y="475348"/>
                </a:moveTo>
                <a:lnTo>
                  <a:pt x="1011707" y="475348"/>
                </a:lnTo>
                <a:lnTo>
                  <a:pt x="1011707" y="0"/>
                </a:lnTo>
                <a:lnTo>
                  <a:pt x="0" y="0"/>
                </a:lnTo>
                <a:lnTo>
                  <a:pt x="0" y="47534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73145" y="4955452"/>
            <a:ext cx="1012190" cy="475615"/>
          </a:xfrm>
          <a:custGeom>
            <a:avLst/>
            <a:gdLst/>
            <a:ahLst/>
            <a:cxnLst/>
            <a:rect l="l" t="t" r="r" b="b"/>
            <a:pathLst>
              <a:path w="1012189" h="475614">
                <a:moveTo>
                  <a:pt x="0" y="475348"/>
                </a:moveTo>
                <a:lnTo>
                  <a:pt x="1011707" y="475348"/>
                </a:lnTo>
                <a:lnTo>
                  <a:pt x="1011707" y="0"/>
                </a:lnTo>
                <a:lnTo>
                  <a:pt x="0" y="0"/>
                </a:lnTo>
                <a:lnTo>
                  <a:pt x="0" y="47534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84828" y="4955452"/>
            <a:ext cx="1012190" cy="475615"/>
          </a:xfrm>
          <a:custGeom>
            <a:avLst/>
            <a:gdLst/>
            <a:ahLst/>
            <a:cxnLst/>
            <a:rect l="l" t="t" r="r" b="b"/>
            <a:pathLst>
              <a:path w="1012189" h="475614">
                <a:moveTo>
                  <a:pt x="0" y="475348"/>
                </a:moveTo>
                <a:lnTo>
                  <a:pt x="1011707" y="475348"/>
                </a:lnTo>
                <a:lnTo>
                  <a:pt x="1011707" y="0"/>
                </a:lnTo>
                <a:lnTo>
                  <a:pt x="0" y="0"/>
                </a:lnTo>
                <a:lnTo>
                  <a:pt x="0" y="475348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061464" y="4949102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74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73145" y="4949102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74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84828" y="4949102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74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49718" y="4949102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74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96509" y="4949102"/>
            <a:ext cx="0" cy="501015"/>
          </a:xfrm>
          <a:custGeom>
            <a:avLst/>
            <a:gdLst/>
            <a:ahLst/>
            <a:cxnLst/>
            <a:rect l="l" t="t" r="r" b="b"/>
            <a:pathLst>
              <a:path h="501014">
                <a:moveTo>
                  <a:pt x="0" y="0"/>
                </a:moveTo>
                <a:lnTo>
                  <a:pt x="0" y="500748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43368" y="4955451"/>
            <a:ext cx="4059554" cy="0"/>
          </a:xfrm>
          <a:custGeom>
            <a:avLst/>
            <a:gdLst/>
            <a:ahLst/>
            <a:cxnLst/>
            <a:rect l="l" t="t" r="r" b="b"/>
            <a:pathLst>
              <a:path w="4059554">
                <a:moveTo>
                  <a:pt x="0" y="0"/>
                </a:moveTo>
                <a:lnTo>
                  <a:pt x="4059491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43368" y="5430799"/>
            <a:ext cx="4059554" cy="0"/>
          </a:xfrm>
          <a:custGeom>
            <a:avLst/>
            <a:gdLst/>
            <a:ahLst/>
            <a:cxnLst/>
            <a:rect l="l" t="t" r="r" b="b"/>
            <a:pathLst>
              <a:path w="4059554">
                <a:moveTo>
                  <a:pt x="0" y="0"/>
                </a:moveTo>
                <a:lnTo>
                  <a:pt x="4059491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1289686" y="4993182"/>
            <a:ext cx="49339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655" marR="5080" indent="-21590"/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cor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48611" y="4998059"/>
            <a:ext cx="44894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73025"/>
            <a:r>
              <a:rPr sz="1300" spc="-4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44622" y="5116018"/>
            <a:ext cx="26352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4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57217" y="5002936"/>
            <a:ext cx="85471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2570" marR="5080" indent="-230504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ompr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essed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90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al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ue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9583" y="4997754"/>
            <a:ext cx="88138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94945"/>
            <a:r>
              <a:rPr sz="1300" b="1" i="1" spc="-3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b="1" i="1" spc="-3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ord</a:t>
            </a:r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b="1" i="1" spc="-3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ompre</a:t>
            </a:r>
            <a:r>
              <a:rPr sz="1300" b="1" i="1" spc="-5" dirty="0">
                <a:solidFill>
                  <a:srgbClr val="252525"/>
                </a:solidFill>
                <a:latin typeface="Calibri"/>
                <a:cs typeface="Calibri"/>
              </a:rPr>
              <a:t>ssi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442975" y="5506618"/>
            <a:ext cx="1162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46148" y="4017010"/>
            <a:ext cx="1162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36115" y="5512028"/>
            <a:ext cx="1162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30224" y="3824477"/>
            <a:ext cx="266700" cy="1199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5851" y="3849624"/>
            <a:ext cx="155575" cy="1099185"/>
          </a:xfrm>
          <a:custGeom>
            <a:avLst/>
            <a:gdLst/>
            <a:ahLst/>
            <a:cxnLst/>
            <a:rect l="l" t="t" r="r" b="b"/>
            <a:pathLst>
              <a:path w="155575" h="1099185">
                <a:moveTo>
                  <a:pt x="155117" y="0"/>
                </a:moveTo>
                <a:lnTo>
                  <a:pt x="0" y="109888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56303" y="3844289"/>
            <a:ext cx="1181100" cy="1181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008883" y="3875533"/>
            <a:ext cx="1073785" cy="1073785"/>
          </a:xfrm>
          <a:custGeom>
            <a:avLst/>
            <a:gdLst/>
            <a:ahLst/>
            <a:cxnLst/>
            <a:rect l="l" t="t" r="r" b="b"/>
            <a:pathLst>
              <a:path w="1073785" h="1073785">
                <a:moveTo>
                  <a:pt x="0" y="0"/>
                </a:moveTo>
                <a:lnTo>
                  <a:pt x="1073530" y="1073645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790727" y="1670051"/>
          <a:ext cx="8127970" cy="370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3071"/>
                <a:gridCol w="903096"/>
                <a:gridCol w="903224"/>
                <a:gridCol w="903096"/>
                <a:gridCol w="903097"/>
                <a:gridCol w="903097"/>
                <a:gridCol w="903096"/>
                <a:gridCol w="903096"/>
                <a:gridCol w="903097"/>
              </a:tblGrid>
              <a:tr h="370839"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800" spc="-1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ea</a:t>
                      </a:r>
                      <a:r>
                        <a:rPr sz="1800" spc="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</a:pP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9380">
                        <a:lnSpc>
                          <a:spcPct val="100000"/>
                        </a:lnSpc>
                      </a:pPr>
                      <a:r>
                        <a:rPr sz="1800" spc="-4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28600">
                        <a:lnSpc>
                          <a:spcPts val="2115"/>
                        </a:lnSpc>
                      </a:pPr>
                      <a:r>
                        <a:rPr sz="1800" spc="-2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ync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sz="1800" spc="-4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2155"/>
                        </a:lnSpc>
                      </a:pPr>
                      <a:r>
                        <a:rPr sz="1800" spc="-4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2115"/>
                        </a:lnSpc>
                      </a:pPr>
                      <a:r>
                        <a:rPr sz="1800" spc="-4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245745">
                        <a:lnSpc>
                          <a:spcPts val="2115"/>
                        </a:lnSpc>
                      </a:pPr>
                      <a:r>
                        <a:rPr sz="1800" spc="-2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ync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1800" spc="-4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spc="-5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3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252525"/>
                          </a:solidFill>
                          <a:latin typeface="Calibri"/>
                          <a:cs typeface="Calibri"/>
                        </a:rPr>
                        <a:t>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BBA58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7880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/>
              <a:t>SequenceFil</a:t>
            </a:r>
            <a:r>
              <a:rPr dirty="0"/>
              <a:t>e</a:t>
            </a:r>
            <a:r>
              <a:rPr spc="-40" dirty="0"/>
              <a:t> </a:t>
            </a:r>
            <a:r>
              <a:rPr dirty="0">
                <a:latin typeface="Calibri"/>
                <a:cs typeface="Calibri"/>
              </a:rPr>
              <a:t>–</a:t>
            </a:r>
            <a:r>
              <a:rPr spc="10" dirty="0">
                <a:latin typeface="Calibri"/>
                <a:cs typeface="Calibri"/>
              </a:rPr>
              <a:t> </a:t>
            </a:r>
            <a:r>
              <a:rPr dirty="0"/>
              <a:t>Block </a:t>
            </a:r>
            <a:r>
              <a:rPr spc="-5" dirty="0"/>
              <a:t>Co</a:t>
            </a:r>
            <a:r>
              <a:rPr spc="-15" dirty="0"/>
              <a:t>m</a:t>
            </a:r>
            <a:r>
              <a:rPr spc="-5" dirty="0"/>
              <a:t>p</a:t>
            </a:r>
            <a:r>
              <a:rPr spc="-35" dirty="0"/>
              <a:t>r</a:t>
            </a:r>
            <a:r>
              <a:rPr dirty="0"/>
              <a:t>ession</a:t>
            </a:r>
          </a:p>
        </p:txBody>
      </p:sp>
      <p:sp>
        <p:nvSpPr>
          <p:cNvPr id="59" name="object 59"/>
          <p:cNvSpPr txBox="1">
            <a:spLocks noGrp="1"/>
          </p:cNvSpPr>
          <p:nvPr>
            <p:ph type="ftr" sz="quarter" idx="5"/>
          </p:nvPr>
        </p:nvSpPr>
        <p:spPr>
          <a:xfrm>
            <a:off x="7223887" y="5711156"/>
            <a:ext cx="16675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spc="-5" dirty="0">
                <a:hlinkClick r:id="rId3"/>
              </a:rPr>
              <a:t>.in/h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158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34848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52322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9643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87091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04539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1986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39308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56756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74204" y="2209851"/>
            <a:ext cx="917575" cy="434975"/>
          </a:xfrm>
          <a:custGeom>
            <a:avLst/>
            <a:gdLst/>
            <a:ahLst/>
            <a:cxnLst/>
            <a:rect l="l" t="t" r="r" b="b"/>
            <a:pathLst>
              <a:path w="917575" h="434975">
                <a:moveTo>
                  <a:pt x="0" y="434924"/>
                </a:moveTo>
                <a:lnTo>
                  <a:pt x="917422" y="434924"/>
                </a:lnTo>
                <a:lnTo>
                  <a:pt x="91742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52321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69642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87090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04538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21985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39307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56755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74203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4847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91651" y="220345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498" y="2209800"/>
            <a:ext cx="8269605" cy="0"/>
          </a:xfrm>
          <a:custGeom>
            <a:avLst/>
            <a:gdLst/>
            <a:ahLst/>
            <a:cxnLst/>
            <a:rect l="l" t="t" r="r" b="b"/>
            <a:pathLst>
              <a:path w="8269605">
                <a:moveTo>
                  <a:pt x="0" y="0"/>
                </a:moveTo>
                <a:lnTo>
                  <a:pt x="82695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498" y="2644775"/>
            <a:ext cx="8269605" cy="0"/>
          </a:xfrm>
          <a:custGeom>
            <a:avLst/>
            <a:gdLst/>
            <a:ahLst/>
            <a:cxnLst/>
            <a:rect l="l" t="t" r="r" b="b"/>
            <a:pathLst>
              <a:path w="8269605">
                <a:moveTo>
                  <a:pt x="0" y="0"/>
                </a:moveTo>
                <a:lnTo>
                  <a:pt x="826950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67356" y="2210562"/>
            <a:ext cx="960119" cy="3977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86304" y="2301622"/>
            <a:ext cx="5232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Bl</a:t>
            </a:r>
            <a:r>
              <a:rPr spc="-15" dirty="0">
                <a:solidFill>
                  <a:srgbClr val="FFFFFF"/>
                </a:solidFill>
                <a:latin typeface="Calibri"/>
                <a:cs typeface="Calibri"/>
              </a:rPr>
              <a:t>ock</a:t>
            </a:r>
            <a:endParaRPr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6557" y="2322703"/>
            <a:ext cx="70548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Hea</a:t>
            </a:r>
            <a:r>
              <a:rPr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er</a:t>
            </a:r>
            <a:endParaRPr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69111" y="2322958"/>
            <a:ext cx="44830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ync</a:t>
            </a:r>
            <a:endParaRPr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67177" y="2337080"/>
            <a:ext cx="4489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ync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427602" y="2327529"/>
            <a:ext cx="52260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Blo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ck</a:t>
            </a:r>
            <a:endParaRPr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376418" y="2332254"/>
            <a:ext cx="4489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ync</a:t>
            </a:r>
            <a:endParaRPr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247003" y="2332254"/>
            <a:ext cx="5232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Blo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endParaRPr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95820" y="2337562"/>
            <a:ext cx="44830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2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r>
              <a:rPr spc="-10" dirty="0">
                <a:solidFill>
                  <a:srgbClr val="252525"/>
                </a:solidFill>
                <a:latin typeface="Calibri"/>
                <a:cs typeface="Calibri"/>
              </a:rPr>
              <a:t>ync</a:t>
            </a:r>
            <a:endParaRPr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061197" y="2332254"/>
            <a:ext cx="5232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Blo</a:t>
            </a:r>
            <a:r>
              <a:rPr spc="-15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endParaRPr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472438" y="3950132"/>
            <a:ext cx="1028700" cy="434975"/>
          </a:xfrm>
          <a:custGeom>
            <a:avLst/>
            <a:gdLst/>
            <a:ahLst/>
            <a:cxnLst/>
            <a:rect l="l" t="t" r="r" b="b"/>
            <a:pathLst>
              <a:path w="1028700" h="434975">
                <a:moveTo>
                  <a:pt x="0" y="434924"/>
                </a:moveTo>
                <a:lnTo>
                  <a:pt x="1028712" y="434924"/>
                </a:lnTo>
                <a:lnTo>
                  <a:pt x="102871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501265" y="3950132"/>
            <a:ext cx="1029335" cy="434975"/>
          </a:xfrm>
          <a:custGeom>
            <a:avLst/>
            <a:gdLst/>
            <a:ahLst/>
            <a:cxnLst/>
            <a:rect l="l" t="t" r="r" b="b"/>
            <a:pathLst>
              <a:path w="1029335" h="434975">
                <a:moveTo>
                  <a:pt x="0" y="434924"/>
                </a:moveTo>
                <a:lnTo>
                  <a:pt x="1028712" y="434924"/>
                </a:lnTo>
                <a:lnTo>
                  <a:pt x="102871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529966" y="3950132"/>
            <a:ext cx="1029335" cy="434975"/>
          </a:xfrm>
          <a:custGeom>
            <a:avLst/>
            <a:gdLst/>
            <a:ahLst/>
            <a:cxnLst/>
            <a:rect l="l" t="t" r="r" b="b"/>
            <a:pathLst>
              <a:path w="1029335" h="434975">
                <a:moveTo>
                  <a:pt x="0" y="434924"/>
                </a:moveTo>
                <a:lnTo>
                  <a:pt x="1028712" y="434924"/>
                </a:lnTo>
                <a:lnTo>
                  <a:pt x="102871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58666" y="3950132"/>
            <a:ext cx="1029335" cy="434975"/>
          </a:xfrm>
          <a:custGeom>
            <a:avLst/>
            <a:gdLst/>
            <a:ahLst/>
            <a:cxnLst/>
            <a:rect l="l" t="t" r="r" b="b"/>
            <a:pathLst>
              <a:path w="1029335" h="434975">
                <a:moveTo>
                  <a:pt x="0" y="434924"/>
                </a:moveTo>
                <a:lnTo>
                  <a:pt x="1028712" y="434924"/>
                </a:lnTo>
                <a:lnTo>
                  <a:pt x="102871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87366" y="3950132"/>
            <a:ext cx="1029335" cy="434975"/>
          </a:xfrm>
          <a:custGeom>
            <a:avLst/>
            <a:gdLst/>
            <a:ahLst/>
            <a:cxnLst/>
            <a:rect l="l" t="t" r="r" b="b"/>
            <a:pathLst>
              <a:path w="1029334" h="434975">
                <a:moveTo>
                  <a:pt x="0" y="434924"/>
                </a:moveTo>
                <a:lnTo>
                  <a:pt x="1028712" y="434924"/>
                </a:lnTo>
                <a:lnTo>
                  <a:pt x="1028712" y="0"/>
                </a:lnTo>
                <a:lnTo>
                  <a:pt x="0" y="0"/>
                </a:lnTo>
                <a:lnTo>
                  <a:pt x="0" y="434924"/>
                </a:lnTo>
                <a:close/>
              </a:path>
            </a:pathLst>
          </a:custGeom>
          <a:solidFill>
            <a:srgbClr val="9BBA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501264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529965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58665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7365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72438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16065" y="3943731"/>
            <a:ext cx="0" cy="460375"/>
          </a:xfrm>
          <a:custGeom>
            <a:avLst/>
            <a:gdLst/>
            <a:ahLst/>
            <a:cxnLst/>
            <a:rect l="l" t="t" r="r" b="b"/>
            <a:pathLst>
              <a:path h="460375">
                <a:moveTo>
                  <a:pt x="0" y="0"/>
                </a:moveTo>
                <a:lnTo>
                  <a:pt x="0" y="460375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66089" y="3950080"/>
            <a:ext cx="5156835" cy="0"/>
          </a:xfrm>
          <a:custGeom>
            <a:avLst/>
            <a:gdLst/>
            <a:ahLst/>
            <a:cxnLst/>
            <a:rect l="l" t="t" r="r" b="b"/>
            <a:pathLst>
              <a:path w="5156834">
                <a:moveTo>
                  <a:pt x="0" y="0"/>
                </a:moveTo>
                <a:lnTo>
                  <a:pt x="5156327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66089" y="4385055"/>
            <a:ext cx="5156835" cy="0"/>
          </a:xfrm>
          <a:custGeom>
            <a:avLst/>
            <a:gdLst/>
            <a:ahLst/>
            <a:cxnLst/>
            <a:rect l="l" t="t" r="r" b="b"/>
            <a:pathLst>
              <a:path w="5156834">
                <a:moveTo>
                  <a:pt x="0" y="0"/>
                </a:moveTo>
                <a:lnTo>
                  <a:pt x="5156327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590802" y="3987673"/>
            <a:ext cx="75184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5095" marR="5080" indent="-113030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Number</a:t>
            </a:r>
            <a:r>
              <a:rPr sz="1300" spc="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of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cords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77464" y="3992498"/>
            <a:ext cx="85471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 marR="5080" indent="-32384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ompr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essed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4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300" spc="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595496" y="3992498"/>
            <a:ext cx="85471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845" marR="5080" indent="-271780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ompr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essed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5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spc="-2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-25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561078" y="3982720"/>
            <a:ext cx="91059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7305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ompr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essed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al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1300" spc="2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le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n</a:t>
            </a:r>
            <a:r>
              <a:rPr sz="1300" spc="-30" dirty="0">
                <a:solidFill>
                  <a:srgbClr val="252525"/>
                </a:solidFill>
                <a:latin typeface="Calibri"/>
                <a:cs typeface="Calibri"/>
              </a:rPr>
              <a:t>g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ths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06541" y="3982720"/>
            <a:ext cx="85471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16535" marR="5080" indent="-204470"/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ompr</a:t>
            </a:r>
            <a:r>
              <a:rPr sz="1300" spc="-10" dirty="0">
                <a:solidFill>
                  <a:srgbClr val="252525"/>
                </a:solidFill>
                <a:latin typeface="Calibri"/>
                <a:cs typeface="Calibri"/>
              </a:rPr>
              <a:t>essed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Calibri"/>
                <a:cs typeface="Calibri"/>
              </a:rPr>
              <a:t>v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al</a:t>
            </a:r>
            <a:r>
              <a:rPr sz="1300" spc="-15" dirty="0">
                <a:solidFill>
                  <a:srgbClr val="252525"/>
                </a:solidFill>
                <a:latin typeface="Calibri"/>
                <a:cs typeface="Calibri"/>
              </a:rPr>
              <a:t>u</a:t>
            </a:r>
            <a:r>
              <a:rPr sz="1300" spc="-5" dirty="0">
                <a:solidFill>
                  <a:srgbClr val="252525"/>
                </a:solidFill>
                <a:latin typeface="Calibri"/>
                <a:cs typeface="Calibri"/>
              </a:rPr>
              <a:t>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441703" y="2615945"/>
            <a:ext cx="1092708" cy="13975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497331" y="2647188"/>
            <a:ext cx="984885" cy="1290320"/>
          </a:xfrm>
          <a:custGeom>
            <a:avLst/>
            <a:gdLst/>
            <a:ahLst/>
            <a:cxnLst/>
            <a:rect l="l" t="t" r="r" b="b"/>
            <a:pathLst>
              <a:path w="984885" h="1290320">
                <a:moveTo>
                  <a:pt x="984376" y="0"/>
                </a:moveTo>
                <a:lnTo>
                  <a:pt x="0" y="1289939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340608" y="2574799"/>
            <a:ext cx="3268980" cy="1441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88615" y="2609089"/>
            <a:ext cx="3165475" cy="1332865"/>
          </a:xfrm>
          <a:custGeom>
            <a:avLst/>
            <a:gdLst/>
            <a:ahLst/>
            <a:cxnLst/>
            <a:rect l="l" t="t" r="r" b="b"/>
            <a:pathLst>
              <a:path w="3165475" h="1332864">
                <a:moveTo>
                  <a:pt x="0" y="0"/>
                </a:moveTo>
                <a:lnTo>
                  <a:pt x="3165220" y="1332357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550570" y="3992245"/>
            <a:ext cx="88138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45110"/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Bl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oc</a:t>
            </a:r>
            <a:r>
              <a:rPr sz="1300" b="1" i="1" spc="-1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1300" b="1" i="1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1300" b="1" i="1" spc="-3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ompre</a:t>
            </a:r>
            <a:r>
              <a:rPr sz="1300" b="1" i="1" spc="-5" dirty="0">
                <a:solidFill>
                  <a:srgbClr val="252525"/>
                </a:solidFill>
                <a:latin typeface="Calibri"/>
                <a:cs typeface="Calibri"/>
              </a:rPr>
              <a:t>ssi</a:t>
            </a:r>
            <a:r>
              <a:rPr sz="1300" b="1" i="1" spc="-15" dirty="0">
                <a:solidFill>
                  <a:srgbClr val="252525"/>
                </a:solidFill>
                <a:latin typeface="Calibri"/>
                <a:cs typeface="Calibri"/>
              </a:rPr>
              <a:t>on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865758" y="4501260"/>
            <a:ext cx="2609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5" dirty="0">
                <a:solidFill>
                  <a:srgbClr val="252525"/>
                </a:solidFill>
                <a:latin typeface="Calibri"/>
                <a:cs typeface="Calibri"/>
              </a:rPr>
              <a:t>1</a:t>
            </a:r>
            <a:r>
              <a:rPr sz="1400" b="1" dirty="0">
                <a:solidFill>
                  <a:srgbClr val="252525"/>
                </a:solidFill>
                <a:latin typeface="Calibri"/>
                <a:cs typeface="Calibri"/>
              </a:rPr>
              <a:t>-5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090023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3221654"/>
            <a:ext cx="391160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30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spc="-5" dirty="0">
                <a:solidFill>
                  <a:srgbClr val="006FC0"/>
                </a:solidFill>
                <a:latin typeface="Tahoma"/>
                <a:cs typeface="Tahoma"/>
              </a:rPr>
              <a:t>quenc</a:t>
            </a:r>
            <a:r>
              <a:rPr sz="3000" b="1" spc="-1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Fi</a:t>
            </a:r>
            <a:r>
              <a:rPr sz="3000" b="1" spc="-2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3000" b="1" spc="-2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endParaRPr sz="3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4290" y="5711156"/>
            <a:ext cx="21316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.in/h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p-a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dmin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8" y="1161288"/>
            <a:ext cx="284480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1055370" algn="l"/>
              </a:tabLst>
            </a:pP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	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Sequen</a:t>
            </a:r>
            <a:r>
              <a:rPr sz="2600" spc="10" dirty="0">
                <a:solidFill>
                  <a:srgbClr val="252525"/>
                </a:solidFill>
                <a:latin typeface="Calibri"/>
                <a:cs typeface="Calibri"/>
              </a:rPr>
              <a:t>c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eFile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285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"/>
          <p:cNvSpPr>
            <a:spLocks noGrp="1" noChangeArrowheads="1"/>
          </p:cNvSpPr>
          <p:nvPr>
            <p:ph type="title"/>
          </p:nvPr>
        </p:nvSpPr>
        <p:spPr>
          <a:xfrm>
            <a:off x="377825" y="252413"/>
            <a:ext cx="9305925" cy="655637"/>
          </a:xfrm>
        </p:spPr>
        <p:txBody>
          <a:bodyPr>
            <a:normAutofit/>
          </a:bodyPr>
          <a:lstStyle/>
          <a:p>
            <a:pPr eaLnBrk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dirty="0" smtClean="0">
                <a:solidFill>
                  <a:srgbClr val="4E84C4"/>
                </a:solidFill>
                <a:latin typeface="Gill Sans MT" charset="0"/>
              </a:rPr>
              <a:t>Map/Reduce data flow</a:t>
            </a: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391883" y="875524"/>
            <a:ext cx="8458200" cy="49895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5412" rIns="90000" bIns="45000"/>
          <a:lstStyle/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Output of Map is stored on local disk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Output of Reduce is stored in HDFS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When there is more than one reducer the map tasks partition their output: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One partition for each reduce task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There are many keys and associated values for each partition , but records for each given key are all in the same partition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Partitioning can be controlled by user defined function (default is hash function)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Shuffle – data flow between map and reduce tasks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54454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457200" y="2457450"/>
            <a:ext cx="8229600" cy="26144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4470" indent="-191770">
              <a:buClr>
                <a:srgbClr val="006FC0"/>
              </a:buClr>
              <a:buFont typeface="Wingdings"/>
              <a:buChar char=""/>
              <a:tabLst>
                <a:tab pos="205104" algn="l"/>
              </a:tabLst>
            </a:pPr>
            <a:r>
              <a:rPr dirty="0"/>
              <a:t>At</a:t>
            </a:r>
            <a:r>
              <a:rPr spc="5" dirty="0"/>
              <a:t>t</a:t>
            </a:r>
            <a:r>
              <a:rPr spc="-10" dirty="0"/>
              <a:t>e</a:t>
            </a:r>
            <a:r>
              <a:rPr dirty="0"/>
              <a:t>mpt t</a:t>
            </a:r>
            <a:r>
              <a:rPr spc="-5" dirty="0"/>
              <a:t>h</a:t>
            </a:r>
            <a:r>
              <a:rPr dirty="0"/>
              <a:t>e</a:t>
            </a:r>
            <a:r>
              <a:rPr spc="15" dirty="0"/>
              <a:t> </a:t>
            </a:r>
            <a:r>
              <a:rPr dirty="0"/>
              <a:t>Advance</a:t>
            </a:r>
            <a:r>
              <a:rPr spc="-20" dirty="0"/>
              <a:t> </a:t>
            </a:r>
            <a:r>
              <a:rPr spc="-10" dirty="0"/>
              <a:t>M</a:t>
            </a:r>
            <a:r>
              <a:rPr dirty="0"/>
              <a:t>R </a:t>
            </a:r>
            <a:r>
              <a:rPr spc="-5" dirty="0"/>
              <a:t>P</a:t>
            </a:r>
            <a:r>
              <a:rPr dirty="0"/>
              <a:t>r</a:t>
            </a:r>
            <a:r>
              <a:rPr spc="-5" dirty="0"/>
              <a:t>og</a:t>
            </a:r>
            <a:r>
              <a:rPr dirty="0"/>
              <a:t>rams</a:t>
            </a:r>
            <a:r>
              <a:rPr spc="-15" dirty="0"/>
              <a:t> </a:t>
            </a:r>
            <a:r>
              <a:rPr dirty="0"/>
              <a:t>di</a:t>
            </a:r>
            <a:r>
              <a:rPr spc="-10" dirty="0"/>
              <a:t>s</a:t>
            </a:r>
            <a:r>
              <a:rPr spc="-5" dirty="0"/>
              <a:t>c</a:t>
            </a:r>
            <a:r>
              <a:rPr dirty="0"/>
              <a:t>us</a:t>
            </a:r>
            <a:r>
              <a:rPr spc="-10" dirty="0"/>
              <a:t>se</a:t>
            </a:r>
            <a:r>
              <a:rPr dirty="0"/>
              <a:t>d </a:t>
            </a:r>
            <a:r>
              <a:rPr spc="-10" dirty="0"/>
              <a:t>i</a:t>
            </a:r>
            <a:r>
              <a:rPr dirty="0"/>
              <a:t>n</a:t>
            </a:r>
            <a:r>
              <a:rPr spc="5" dirty="0"/>
              <a:t> </a:t>
            </a:r>
            <a:r>
              <a:rPr dirty="0"/>
              <a:t>the </a:t>
            </a:r>
            <a:r>
              <a:rPr spc="-5" dirty="0"/>
              <a:t>clas</a:t>
            </a:r>
            <a:r>
              <a:rPr dirty="0"/>
              <a:t>s in </a:t>
            </a:r>
            <a:r>
              <a:rPr spc="-5" dirty="0"/>
              <a:t>you</a:t>
            </a:r>
            <a:r>
              <a:rPr dirty="0"/>
              <a:t>r </a:t>
            </a:r>
            <a:r>
              <a:rPr spc="-10" dirty="0"/>
              <a:t>H</a:t>
            </a:r>
            <a:r>
              <a:rPr dirty="0"/>
              <a:t>adoop</a:t>
            </a:r>
            <a:r>
              <a:rPr spc="-10" dirty="0"/>
              <a:t> </a:t>
            </a:r>
            <a:r>
              <a:rPr dirty="0"/>
              <a:t>s</a:t>
            </a:r>
            <a:r>
              <a:rPr spc="-10" dirty="0"/>
              <a:t>e</a:t>
            </a:r>
            <a:r>
              <a:rPr dirty="0"/>
              <a:t>tup</a:t>
            </a:r>
          </a:p>
          <a:p>
            <a:pPr>
              <a:spcBef>
                <a:spcPts val="1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/>
            <a:r>
              <a:rPr b="0" dirty="0">
                <a:latin typeface="Wingdings"/>
                <a:cs typeface="Wingdings"/>
              </a:rPr>
              <a:t></a:t>
            </a:r>
            <a:r>
              <a:rPr spc="-5" dirty="0"/>
              <a:t>R</a:t>
            </a:r>
            <a:r>
              <a:rPr spc="-10" dirty="0"/>
              <a:t>e</a:t>
            </a:r>
            <a:r>
              <a:rPr dirty="0"/>
              <a:t>vi</a:t>
            </a:r>
            <a:r>
              <a:rPr spc="-10" dirty="0"/>
              <a:t>e</a:t>
            </a:r>
            <a:r>
              <a:rPr dirty="0"/>
              <a:t>w</a:t>
            </a:r>
            <a:r>
              <a:rPr spc="20" dirty="0"/>
              <a:t> </a:t>
            </a:r>
            <a:r>
              <a:rPr dirty="0"/>
              <a:t>the </a:t>
            </a:r>
            <a:r>
              <a:rPr spc="-5" dirty="0"/>
              <a:t>fol</a:t>
            </a:r>
            <a:r>
              <a:rPr spc="-10" dirty="0"/>
              <a:t>l</a:t>
            </a:r>
            <a:r>
              <a:rPr spc="-5" dirty="0"/>
              <a:t>ow</a:t>
            </a:r>
            <a:r>
              <a:rPr spc="-10" dirty="0"/>
              <a:t>i</a:t>
            </a:r>
            <a:r>
              <a:rPr spc="-5" dirty="0"/>
              <a:t>n</a:t>
            </a:r>
            <a:r>
              <a:rPr dirty="0"/>
              <a:t>g</a:t>
            </a:r>
            <a:r>
              <a:rPr spc="5" dirty="0"/>
              <a:t> </a:t>
            </a:r>
            <a:r>
              <a:rPr spc="-5" dirty="0"/>
              <a:t>PI</a:t>
            </a:r>
            <a:r>
              <a:rPr dirty="0"/>
              <a:t>G</a:t>
            </a:r>
            <a:r>
              <a:rPr spc="-15" dirty="0"/>
              <a:t> </a:t>
            </a:r>
            <a:r>
              <a:rPr dirty="0"/>
              <a:t>bl</a:t>
            </a:r>
            <a:r>
              <a:rPr spc="-10" dirty="0"/>
              <a:t>o</a:t>
            </a:r>
            <a:r>
              <a:rPr dirty="0"/>
              <a:t>gs:</a:t>
            </a:r>
          </a:p>
          <a:p>
            <a:pPr marL="424815" marR="5080">
              <a:lnSpc>
                <a:spcPct val="131200"/>
              </a:lnSpc>
              <a:spcBef>
                <a:spcPts val="650"/>
              </a:spcBef>
            </a:pP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tp://</a:t>
            </a:r>
            <a:r>
              <a:rPr sz="1800" u="heavy" spc="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800" u="heavy" spc="-14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w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.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d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u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r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800" u="heavy" spc="-5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k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a.in/blo</a:t>
            </a:r>
            <a:r>
              <a:rPr sz="1800" u="heavy" spc="6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g</a:t>
            </a:r>
            <a:r>
              <a:rPr sz="1800" u="heavy" spc="-3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apa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c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h</a:t>
            </a:r>
            <a:r>
              <a:rPr sz="1800" u="heavy" spc="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e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-p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ig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-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in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s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al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l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a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i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n-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o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n-</a:t>
            </a:r>
            <a:r>
              <a:rPr sz="1800" u="heavy" spc="1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u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bu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n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t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u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4"/>
              </a:rPr>
              <a:t>/</a:t>
            </a:r>
            <a:r>
              <a:rPr sz="1800" dirty="0">
                <a:solidFill>
                  <a:srgbClr val="00AFEF"/>
                </a:solidFill>
                <a:latin typeface="Calibri"/>
                <a:cs typeface="Calibri"/>
              </a:rPr>
              <a:t> 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h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tp://</a:t>
            </a:r>
            <a:r>
              <a:rPr sz="1800" u="heavy" spc="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w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w</a:t>
            </a:r>
            <a:r>
              <a:rPr sz="1800" u="heavy" spc="-14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w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.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d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u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u="heavy" spc="-5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k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a.in/blo</a:t>
            </a:r>
            <a:r>
              <a:rPr sz="1800" u="heavy" spc="6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g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/pi</a:t>
            </a:r>
            <a:r>
              <a:rPr sz="1800" u="heavy" spc="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g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1800" u="heavy" spc="-2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og</a:t>
            </a:r>
            <a:r>
              <a:rPr sz="1800" u="heavy" spc="-4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ammin</a:t>
            </a:r>
            <a:r>
              <a:rPr sz="1800" u="heavy" spc="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g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c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a</a:t>
            </a:r>
            <a:r>
              <a:rPr sz="1800" u="heavy" spc="-4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heavy" spc="-3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y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ou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r-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fi</a:t>
            </a:r>
            <a:r>
              <a:rPr sz="1800" u="heavy" spc="-4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r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s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-apa</a:t>
            </a:r>
            <a:r>
              <a:rPr sz="1800" u="heavy" spc="-2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c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h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e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-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pi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g-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scr</a:t>
            </a:r>
            <a:r>
              <a:rPr sz="1800" u="heavy" spc="-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i</a:t>
            </a:r>
            <a:r>
              <a:rPr sz="1800" u="heavy" spc="-10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p</a:t>
            </a:r>
            <a:r>
              <a:rPr sz="1800" u="heavy" spc="-15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t</a:t>
            </a:r>
            <a:r>
              <a:rPr sz="1800" u="heavy" dirty="0">
                <a:solidFill>
                  <a:srgbClr val="00AFEF"/>
                </a:solidFill>
                <a:latin typeface="Calibri"/>
                <a:cs typeface="Calibri"/>
                <a:hlinkClick r:id="rId5"/>
              </a:rPr>
              <a:t>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7475538" y="5711825"/>
            <a:ext cx="1668462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6"/>
              </a:rPr>
              <a:t>ww</a:t>
            </a:r>
            <a:r>
              <a:rPr spc="-40" dirty="0">
                <a:hlinkClick r:id="rId6"/>
              </a:rPr>
              <a:t>w</a:t>
            </a:r>
            <a:r>
              <a:rPr dirty="0">
                <a:hlinkClick r:id="rId6"/>
              </a:rPr>
              <a:t>.edure</a:t>
            </a:r>
            <a:r>
              <a:rPr spc="-10" dirty="0">
                <a:hlinkClick r:id="rId6"/>
              </a:rPr>
              <a:t>k</a:t>
            </a:r>
            <a:r>
              <a:rPr spc="-15" dirty="0">
                <a:hlinkClick r:id="rId6"/>
              </a:rPr>
              <a:t>a</a:t>
            </a:r>
            <a:r>
              <a:rPr spc="-5" dirty="0">
                <a:hlinkClick r:id="rId6"/>
              </a:rPr>
              <a:t>.in/h</a:t>
            </a:r>
            <a:r>
              <a:rPr spc="-20" dirty="0">
                <a:hlinkClick r:id="rId6"/>
              </a:rPr>
              <a:t>a</a:t>
            </a:r>
            <a:r>
              <a:rPr spc="-10" dirty="0">
                <a:hlinkClick r:id="rId6"/>
              </a:rPr>
              <a:t>d</a:t>
            </a:r>
            <a:r>
              <a:rPr spc="-20" dirty="0">
                <a:hlinkClick r:id="rId6"/>
              </a:rPr>
              <a:t>o</a:t>
            </a:r>
            <a:r>
              <a:rPr spc="-10" dirty="0">
                <a:hlinkClick r:id="rId6"/>
              </a:rPr>
              <a:t>op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35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4908" y="1085088"/>
            <a:ext cx="2631440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Modul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5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2600" spc="-3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-</a:t>
            </a:r>
            <a:r>
              <a:rPr sz="2600" spc="-25" dirty="0">
                <a:solidFill>
                  <a:srgbClr val="252525"/>
                </a:solidFill>
                <a:latin typeface="Calibri"/>
                <a:cs typeface="Calibri"/>
              </a:rPr>
              <a:t>w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ork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18661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73249" y="3155060"/>
            <a:ext cx="4512945" cy="1518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6500" spc="-5" dirty="0">
                <a:solidFill>
                  <a:srgbClr val="252525"/>
                </a:solidFill>
                <a:latin typeface="Calibri"/>
                <a:cs typeface="Calibri"/>
              </a:rPr>
              <a:t>Than</a:t>
            </a:r>
            <a:r>
              <a:rPr sz="6500" dirty="0">
                <a:solidFill>
                  <a:srgbClr val="252525"/>
                </a:solidFill>
                <a:latin typeface="Calibri"/>
                <a:cs typeface="Calibri"/>
              </a:rPr>
              <a:t>k</a:t>
            </a:r>
            <a:r>
              <a:rPr sz="6500" spc="-10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6500" spc="-484" dirty="0">
                <a:solidFill>
                  <a:srgbClr val="252525"/>
                </a:solidFill>
                <a:latin typeface="Calibri"/>
                <a:cs typeface="Calibri"/>
              </a:rPr>
              <a:t>Y</a:t>
            </a:r>
            <a:r>
              <a:rPr sz="6500" spc="-5" dirty="0">
                <a:solidFill>
                  <a:srgbClr val="252525"/>
                </a:solidFill>
                <a:latin typeface="Calibri"/>
                <a:cs typeface="Calibri"/>
              </a:rPr>
              <a:t>ou</a:t>
            </a:r>
            <a:endParaRPr sz="6500">
              <a:latin typeface="Calibri"/>
              <a:cs typeface="Calibri"/>
            </a:endParaRPr>
          </a:p>
          <a:p>
            <a:pPr algn="ctr">
              <a:spcBef>
                <a:spcPts val="215"/>
              </a:spcBef>
            </a:pPr>
            <a:r>
              <a:rPr sz="3200" spc="-5" dirty="0">
                <a:solidFill>
                  <a:srgbClr val="3366FF"/>
                </a:solidFill>
                <a:latin typeface="Calibri"/>
                <a:cs typeface="Calibri"/>
              </a:rPr>
              <a:t>Se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e</a:t>
            </a:r>
            <a:r>
              <a:rPr sz="3200" spc="-5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3200" spc="-245" dirty="0">
                <a:solidFill>
                  <a:srgbClr val="3366FF"/>
                </a:solidFill>
                <a:latin typeface="Calibri"/>
                <a:cs typeface="Calibri"/>
              </a:rPr>
              <a:t>Y</a:t>
            </a:r>
            <a:r>
              <a:rPr sz="3200" spc="-5" dirty="0">
                <a:solidFill>
                  <a:srgbClr val="3366FF"/>
                </a:solidFill>
                <a:latin typeface="Calibri"/>
                <a:cs typeface="Calibri"/>
              </a:rPr>
              <a:t>o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u in </a:t>
            </a:r>
            <a:r>
              <a:rPr sz="3200" spc="-5" dirty="0">
                <a:solidFill>
                  <a:srgbClr val="3366FF"/>
                </a:solidFill>
                <a:latin typeface="Calibri"/>
                <a:cs typeface="Calibri"/>
              </a:rPr>
              <a:t>Cla</a:t>
            </a:r>
            <a:r>
              <a:rPr sz="3200" spc="-15" dirty="0">
                <a:solidFill>
                  <a:srgbClr val="3366FF"/>
                </a:solidFill>
                <a:latin typeface="Calibri"/>
                <a:cs typeface="Calibri"/>
              </a:rPr>
              <a:t>s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s</a:t>
            </a:r>
            <a:r>
              <a:rPr sz="3200" spc="10" dirty="0">
                <a:solidFill>
                  <a:srgbClr val="3366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N</a:t>
            </a:r>
            <a:r>
              <a:rPr sz="3200" spc="-55" dirty="0">
                <a:solidFill>
                  <a:srgbClr val="3366FF"/>
                </a:solidFill>
                <a:latin typeface="Calibri"/>
                <a:cs typeface="Calibri"/>
              </a:rPr>
              <a:t>e</a:t>
            </a:r>
            <a:r>
              <a:rPr sz="3200" spc="10" dirty="0">
                <a:solidFill>
                  <a:srgbClr val="3366FF"/>
                </a:solidFill>
                <a:latin typeface="Calibri"/>
                <a:cs typeface="Calibri"/>
              </a:rPr>
              <a:t>x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t </a:t>
            </a:r>
            <a:r>
              <a:rPr sz="3200" spc="-125" dirty="0">
                <a:solidFill>
                  <a:srgbClr val="3366FF"/>
                </a:solidFill>
                <a:latin typeface="Calibri"/>
                <a:cs typeface="Calibri"/>
              </a:rPr>
              <a:t>W</a:t>
            </a:r>
            <a:r>
              <a:rPr sz="3200" dirty="0">
                <a:solidFill>
                  <a:srgbClr val="3366FF"/>
                </a:solidFill>
                <a:latin typeface="Calibri"/>
                <a:cs typeface="Calibri"/>
              </a:rPr>
              <a:t>eek</a:t>
            </a:r>
            <a:endParaRPr sz="3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761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196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6762750" y="2933700"/>
            <a:ext cx="116205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0" y="3924300"/>
            <a:ext cx="9144000" cy="205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657350" y="3057436"/>
            <a:ext cx="4947535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n-US" sz="3900" dirty="0">
                <a:latin typeface="Arial"/>
                <a:cs typeface="Arial"/>
              </a:rPr>
              <a:t>Hadoop Map Reduce 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38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38200"/>
            <a:ext cx="9144000" cy="1962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6762750" y="2933700"/>
            <a:ext cx="1162050" cy="914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0" y="3943350"/>
            <a:ext cx="9144000" cy="2057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0" y="3057436"/>
            <a:ext cx="9144000" cy="6001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lang="en-US" sz="3900" dirty="0">
                <a:latin typeface="Arial"/>
                <a:cs typeface="Arial"/>
              </a:rPr>
              <a:t>HDFS </a:t>
            </a:r>
            <a:endParaRPr sz="3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109524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20269" y="1877767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3168" y="2071204"/>
            <a:ext cx="1560195" cy="312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Und</a:t>
            </a:r>
            <a:r>
              <a:rPr sz="975" dirty="0">
                <a:latin typeface="Tahoma"/>
                <a:cs typeface="Tahoma"/>
              </a:rPr>
              <a:t>er</a:t>
            </a:r>
            <a:r>
              <a:rPr sz="975" spc="11" dirty="0">
                <a:latin typeface="Tahoma"/>
                <a:cs typeface="Tahoma"/>
              </a:rPr>
              <a:t>s</a:t>
            </a:r>
            <a:r>
              <a:rPr sz="975" spc="4" dirty="0">
                <a:latin typeface="Tahoma"/>
                <a:cs typeface="Tahoma"/>
              </a:rPr>
              <a:t>ta</a:t>
            </a:r>
            <a:r>
              <a:rPr sz="975" spc="8" dirty="0">
                <a:latin typeface="Tahoma"/>
                <a:cs typeface="Tahoma"/>
              </a:rPr>
              <a:t>nd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11" dirty="0">
                <a:latin typeface="Tahoma"/>
                <a:cs typeface="Tahoma"/>
              </a:rPr>
              <a:t>B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g</a:t>
            </a:r>
            <a:r>
              <a:rPr sz="975" spc="4" dirty="0">
                <a:latin typeface="Tahoma"/>
                <a:cs typeface="Tahoma"/>
              </a:rPr>
              <a:t> Dat</a:t>
            </a:r>
            <a:r>
              <a:rPr sz="975" spc="8" dirty="0">
                <a:latin typeface="Tahoma"/>
                <a:cs typeface="Tahoma"/>
              </a:rPr>
              <a:t>a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146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Ha</a:t>
            </a:r>
            <a:r>
              <a:rPr sz="975" dirty="0">
                <a:latin typeface="Tahoma"/>
                <a:cs typeface="Tahoma"/>
              </a:rPr>
              <a:t>d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o</a:t>
            </a:r>
            <a:r>
              <a:rPr sz="975" spc="8" dirty="0">
                <a:latin typeface="Tahoma"/>
                <a:cs typeface="Tahoma"/>
              </a:rPr>
              <a:t>p</a:t>
            </a:r>
            <a:r>
              <a:rPr sz="975" spc="11" dirty="0">
                <a:latin typeface="Tahoma"/>
                <a:cs typeface="Tahoma"/>
              </a:rPr>
              <a:t> A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4" dirty="0">
                <a:latin typeface="Tahoma"/>
                <a:cs typeface="Tahoma"/>
              </a:rPr>
              <a:t>chit</a:t>
            </a:r>
            <a:r>
              <a:rPr sz="975" dirty="0">
                <a:latin typeface="Tahoma"/>
                <a:cs typeface="Tahoma"/>
              </a:rPr>
              <a:t>e</a:t>
            </a:r>
            <a:r>
              <a:rPr sz="975" spc="4" dirty="0">
                <a:latin typeface="Tahoma"/>
                <a:cs typeface="Tahoma"/>
              </a:rPr>
              <a:t>ctu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8" dirty="0">
                <a:latin typeface="Tahoma"/>
                <a:cs typeface="Tahoma"/>
              </a:rPr>
              <a:t>e</a:t>
            </a:r>
            <a:endParaRPr sz="975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269" y="2582047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3168" y="2775483"/>
            <a:ext cx="1875473" cy="4885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Ha</a:t>
            </a:r>
            <a:r>
              <a:rPr sz="975" dirty="0">
                <a:latin typeface="Tahoma"/>
                <a:cs typeface="Tahoma"/>
              </a:rPr>
              <a:t>d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o</a:t>
            </a:r>
            <a:r>
              <a:rPr sz="975" spc="8" dirty="0">
                <a:latin typeface="Tahoma"/>
                <a:cs typeface="Tahoma"/>
              </a:rPr>
              <a:t>p</a:t>
            </a:r>
            <a:r>
              <a:rPr sz="975" spc="11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Clus</a:t>
            </a:r>
            <a:r>
              <a:rPr sz="975" dirty="0">
                <a:latin typeface="Tahoma"/>
                <a:cs typeface="Tahoma"/>
              </a:rPr>
              <a:t>te</a:t>
            </a:r>
            <a:r>
              <a:rPr sz="975" spc="4" dirty="0">
                <a:latin typeface="Tahoma"/>
                <a:cs typeface="Tahoma"/>
              </a:rPr>
              <a:t>r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Conf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4" dirty="0">
                <a:latin typeface="Tahoma"/>
                <a:cs typeface="Tahoma"/>
              </a:rPr>
              <a:t>g</a:t>
            </a:r>
            <a:r>
              <a:rPr sz="975" spc="8" dirty="0">
                <a:latin typeface="Tahoma"/>
                <a:cs typeface="Tahoma"/>
              </a:rPr>
              <a:t>u</a:t>
            </a:r>
            <a:r>
              <a:rPr sz="975" spc="-15" dirty="0">
                <a:latin typeface="Tahoma"/>
                <a:cs typeface="Tahoma"/>
              </a:rPr>
              <a:t>r</a:t>
            </a:r>
            <a:r>
              <a:rPr sz="975" spc="8" dirty="0">
                <a:latin typeface="Tahoma"/>
                <a:cs typeface="Tahoma"/>
              </a:rPr>
              <a:t>a</a:t>
            </a:r>
            <a:r>
              <a:rPr sz="975" dirty="0">
                <a:latin typeface="Tahoma"/>
                <a:cs typeface="Tahoma"/>
              </a:rPr>
              <a:t>ti</a:t>
            </a:r>
            <a:r>
              <a:rPr sz="975" spc="8" dirty="0">
                <a:latin typeface="Tahoma"/>
                <a:cs typeface="Tahoma"/>
              </a:rPr>
              <a:t>on</a:t>
            </a:r>
            <a:endParaRPr sz="975" dirty="0">
              <a:latin typeface="Tahoma"/>
              <a:cs typeface="Tahoma"/>
            </a:endParaRPr>
          </a:p>
          <a:p>
            <a:pPr marL="224314" indent="-214789">
              <a:spcBef>
                <a:spcPts val="143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D</a:t>
            </a:r>
            <a:r>
              <a:rPr sz="975" dirty="0">
                <a:latin typeface="Tahoma"/>
                <a:cs typeface="Tahoma"/>
              </a:rPr>
              <a:t>at</a:t>
            </a:r>
            <a:r>
              <a:rPr sz="975" spc="8" dirty="0">
                <a:latin typeface="Tahoma"/>
                <a:cs typeface="Tahoma"/>
              </a:rPr>
              <a:t>a</a:t>
            </a:r>
            <a:r>
              <a:rPr sz="975" spc="11" dirty="0">
                <a:latin typeface="Tahoma"/>
                <a:cs typeface="Tahoma"/>
              </a:rPr>
              <a:t> </a:t>
            </a:r>
            <a:r>
              <a:rPr sz="975" dirty="0">
                <a:latin typeface="Tahoma"/>
                <a:cs typeface="Tahoma"/>
              </a:rPr>
              <a:t>l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d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-90" dirty="0">
                <a:latin typeface="Tahoma"/>
                <a:cs typeface="Tahoma"/>
              </a:rPr>
              <a:t>T</a:t>
            </a:r>
            <a:r>
              <a:rPr sz="975" spc="4" dirty="0">
                <a:latin typeface="Tahoma"/>
                <a:cs typeface="Tahoma"/>
              </a:rPr>
              <a:t>echniq</a:t>
            </a:r>
            <a:r>
              <a:rPr sz="975" spc="8" dirty="0">
                <a:latin typeface="Tahoma"/>
                <a:cs typeface="Tahoma"/>
              </a:rPr>
              <a:t>ues</a:t>
            </a:r>
            <a:endParaRPr sz="975" dirty="0">
              <a:latin typeface="Tahoma"/>
              <a:cs typeface="Tahoma"/>
            </a:endParaRPr>
          </a:p>
          <a:p>
            <a:pPr marL="224314" indent="-214789">
              <a:spcBef>
                <a:spcPts val="150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H</a:t>
            </a:r>
            <a:r>
              <a:rPr sz="975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doo</a:t>
            </a:r>
            <a:r>
              <a:rPr sz="975" spc="8" dirty="0">
                <a:latin typeface="Tahoma"/>
                <a:cs typeface="Tahoma"/>
              </a:rPr>
              <a:t>p</a:t>
            </a:r>
            <a:r>
              <a:rPr sz="975" spc="11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P</a:t>
            </a:r>
            <a:r>
              <a:rPr sz="975" spc="-11" dirty="0">
                <a:latin typeface="Tahoma"/>
                <a:cs typeface="Tahoma"/>
              </a:rPr>
              <a:t>r</a:t>
            </a:r>
            <a:r>
              <a:rPr sz="975" spc="4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je</a:t>
            </a:r>
            <a:r>
              <a:rPr sz="975" spc="4" dirty="0">
                <a:latin typeface="Tahoma"/>
                <a:cs typeface="Tahoma"/>
              </a:rPr>
              <a:t>ct</a:t>
            </a:r>
            <a:r>
              <a:rPr sz="975" spc="23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E</a:t>
            </a:r>
            <a:r>
              <a:rPr sz="975" spc="-4" dirty="0">
                <a:latin typeface="Tahoma"/>
                <a:cs typeface="Tahoma"/>
              </a:rPr>
              <a:t>n</a:t>
            </a:r>
            <a:r>
              <a:rPr sz="975" spc="4" dirty="0">
                <a:latin typeface="Tahoma"/>
                <a:cs typeface="Tahoma"/>
              </a:rPr>
              <a:t>v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4" dirty="0">
                <a:latin typeface="Tahoma"/>
                <a:cs typeface="Tahoma"/>
              </a:rPr>
              <a:t>o</a:t>
            </a:r>
            <a:r>
              <a:rPr sz="975" spc="8" dirty="0">
                <a:latin typeface="Tahoma"/>
                <a:cs typeface="Tahoma"/>
              </a:rPr>
              <a:t>nm</a:t>
            </a:r>
            <a:r>
              <a:rPr sz="975" dirty="0">
                <a:latin typeface="Tahoma"/>
                <a:cs typeface="Tahoma"/>
              </a:rPr>
              <a:t>e</a:t>
            </a:r>
            <a:r>
              <a:rPr sz="975" spc="8" dirty="0">
                <a:latin typeface="Tahoma"/>
                <a:cs typeface="Tahoma"/>
              </a:rPr>
              <a:t>nt</a:t>
            </a:r>
            <a:endParaRPr sz="975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0269" y="3453298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63168" y="3646735"/>
            <a:ext cx="2122932" cy="6514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b="1" spc="8" dirty="0">
                <a:latin typeface="Tahoma"/>
                <a:cs typeface="Tahoma"/>
              </a:rPr>
              <a:t>Ha</a:t>
            </a:r>
            <a:r>
              <a:rPr sz="975" b="1" dirty="0">
                <a:latin typeface="Tahoma"/>
                <a:cs typeface="Tahoma"/>
              </a:rPr>
              <a:t>d</a:t>
            </a:r>
            <a:r>
              <a:rPr sz="975" b="1" spc="8" dirty="0">
                <a:latin typeface="Tahoma"/>
                <a:cs typeface="Tahoma"/>
              </a:rPr>
              <a:t>o</a:t>
            </a:r>
            <a:r>
              <a:rPr sz="975" b="1" dirty="0">
                <a:latin typeface="Tahoma"/>
                <a:cs typeface="Tahoma"/>
              </a:rPr>
              <a:t>o</a:t>
            </a:r>
            <a:r>
              <a:rPr sz="975" b="1" spc="8" dirty="0">
                <a:latin typeface="Tahoma"/>
                <a:cs typeface="Tahoma"/>
              </a:rPr>
              <a:t>p</a:t>
            </a:r>
            <a:r>
              <a:rPr sz="975" b="1" spc="11" dirty="0">
                <a:latin typeface="Tahoma"/>
                <a:cs typeface="Tahoma"/>
              </a:rPr>
              <a:t> Ma</a:t>
            </a:r>
            <a:r>
              <a:rPr sz="975" b="1" dirty="0">
                <a:latin typeface="Tahoma"/>
                <a:cs typeface="Tahoma"/>
              </a:rPr>
              <a:t>p</a:t>
            </a:r>
            <a:r>
              <a:rPr sz="975" b="1" spc="-8" dirty="0">
                <a:latin typeface="Tahoma"/>
                <a:cs typeface="Tahoma"/>
              </a:rPr>
              <a:t>R</a:t>
            </a:r>
            <a:r>
              <a:rPr sz="975" b="1" spc="4" dirty="0">
                <a:latin typeface="Tahoma"/>
                <a:cs typeface="Tahoma"/>
              </a:rPr>
              <a:t>ed</a:t>
            </a:r>
            <a:r>
              <a:rPr sz="975" b="1" spc="8" dirty="0">
                <a:latin typeface="Tahoma"/>
                <a:cs typeface="Tahoma"/>
              </a:rPr>
              <a:t>uce</a:t>
            </a:r>
            <a:r>
              <a:rPr sz="975" b="1" dirty="0">
                <a:latin typeface="Tahoma"/>
                <a:cs typeface="Tahoma"/>
              </a:rPr>
              <a:t> </a:t>
            </a:r>
            <a:r>
              <a:rPr sz="975" b="1" spc="-8" dirty="0">
                <a:latin typeface="Tahoma"/>
                <a:cs typeface="Tahoma"/>
              </a:rPr>
              <a:t>f</a:t>
            </a:r>
            <a:r>
              <a:rPr sz="975" b="1" spc="-15" dirty="0">
                <a:latin typeface="Tahoma"/>
                <a:cs typeface="Tahoma"/>
              </a:rPr>
              <a:t>r</a:t>
            </a:r>
            <a:r>
              <a:rPr sz="975" b="1" spc="8" dirty="0">
                <a:latin typeface="Tahoma"/>
                <a:cs typeface="Tahoma"/>
              </a:rPr>
              <a:t>am</a:t>
            </a:r>
            <a:r>
              <a:rPr sz="975" b="1" spc="4" dirty="0">
                <a:latin typeface="Tahoma"/>
                <a:cs typeface="Tahoma"/>
              </a:rPr>
              <a:t>e</a:t>
            </a:r>
            <a:r>
              <a:rPr sz="975" b="1" spc="8" dirty="0">
                <a:latin typeface="Tahoma"/>
                <a:cs typeface="Tahoma"/>
              </a:rPr>
              <a:t>work</a:t>
            </a:r>
            <a:endParaRPr sz="975" b="1" dirty="0">
              <a:latin typeface="Tahoma"/>
              <a:cs typeface="Tahoma"/>
            </a:endParaRPr>
          </a:p>
          <a:p>
            <a:pPr marL="224314" indent="-214789">
              <a:spcBef>
                <a:spcPts val="150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b="1" spc="4" dirty="0">
                <a:latin typeface="Tahoma"/>
                <a:cs typeface="Tahoma"/>
              </a:rPr>
              <a:t>P</a:t>
            </a:r>
            <a:r>
              <a:rPr sz="975" b="1" spc="-8" dirty="0">
                <a:latin typeface="Tahoma"/>
                <a:cs typeface="Tahoma"/>
              </a:rPr>
              <a:t>r</a:t>
            </a:r>
            <a:r>
              <a:rPr sz="975" b="1" spc="8" dirty="0">
                <a:latin typeface="Tahoma"/>
                <a:cs typeface="Tahoma"/>
              </a:rPr>
              <a:t>o</a:t>
            </a:r>
            <a:r>
              <a:rPr sz="975" b="1" dirty="0">
                <a:latin typeface="Tahoma"/>
                <a:cs typeface="Tahoma"/>
              </a:rPr>
              <a:t>g</a:t>
            </a:r>
            <a:r>
              <a:rPr sz="975" b="1" spc="-15" dirty="0">
                <a:latin typeface="Tahoma"/>
                <a:cs typeface="Tahoma"/>
              </a:rPr>
              <a:t>r</a:t>
            </a:r>
            <a:r>
              <a:rPr sz="975" b="1" spc="8" dirty="0">
                <a:latin typeface="Tahoma"/>
                <a:cs typeface="Tahoma"/>
              </a:rPr>
              <a:t>am</a:t>
            </a:r>
            <a:r>
              <a:rPr sz="975" b="1" spc="15" dirty="0">
                <a:latin typeface="Tahoma"/>
                <a:cs typeface="Tahoma"/>
              </a:rPr>
              <a:t>m</a:t>
            </a:r>
            <a:r>
              <a:rPr sz="975" b="1" spc="-4" dirty="0">
                <a:latin typeface="Tahoma"/>
                <a:cs typeface="Tahoma"/>
              </a:rPr>
              <a:t>i</a:t>
            </a:r>
            <a:r>
              <a:rPr sz="975" b="1" spc="8" dirty="0">
                <a:latin typeface="Tahoma"/>
                <a:cs typeface="Tahoma"/>
              </a:rPr>
              <a:t>ng</a:t>
            </a:r>
            <a:r>
              <a:rPr sz="975" b="1" spc="23" dirty="0">
                <a:latin typeface="Tahoma"/>
                <a:cs typeface="Tahoma"/>
              </a:rPr>
              <a:t> </a:t>
            </a:r>
            <a:r>
              <a:rPr sz="975" b="1" dirty="0">
                <a:latin typeface="Tahoma"/>
                <a:cs typeface="Tahoma"/>
              </a:rPr>
              <a:t>i</a:t>
            </a:r>
            <a:r>
              <a:rPr sz="975" b="1" spc="8" dirty="0">
                <a:latin typeface="Tahoma"/>
                <a:cs typeface="Tahoma"/>
              </a:rPr>
              <a:t>n</a:t>
            </a:r>
            <a:r>
              <a:rPr sz="975" b="1" dirty="0">
                <a:latin typeface="Tahoma"/>
                <a:cs typeface="Tahoma"/>
              </a:rPr>
              <a:t> </a:t>
            </a:r>
            <a:r>
              <a:rPr sz="975" b="1" spc="11" dirty="0">
                <a:latin typeface="Tahoma"/>
                <a:cs typeface="Tahoma"/>
              </a:rPr>
              <a:t>Map</a:t>
            </a:r>
            <a:r>
              <a:rPr sz="975" b="1" dirty="0">
                <a:latin typeface="Tahoma"/>
                <a:cs typeface="Tahoma"/>
              </a:rPr>
              <a:t> </a:t>
            </a:r>
            <a:r>
              <a:rPr sz="975" b="1" spc="-4" dirty="0">
                <a:latin typeface="Tahoma"/>
                <a:cs typeface="Tahoma"/>
              </a:rPr>
              <a:t>R</a:t>
            </a:r>
            <a:r>
              <a:rPr sz="975" b="1" spc="4" dirty="0">
                <a:latin typeface="Tahoma"/>
                <a:cs typeface="Tahoma"/>
              </a:rPr>
              <a:t>ed</a:t>
            </a:r>
            <a:r>
              <a:rPr sz="975" b="1" spc="8" dirty="0">
                <a:latin typeface="Tahoma"/>
                <a:cs typeface="Tahoma"/>
              </a:rPr>
              <a:t>uce</a:t>
            </a:r>
            <a:endParaRPr lang="en-US" sz="975" b="1" spc="8" dirty="0">
              <a:latin typeface="Tahoma"/>
              <a:cs typeface="Tahoma"/>
            </a:endParaRPr>
          </a:p>
          <a:p>
            <a:pPr marL="224314" indent="-214789">
              <a:spcBef>
                <a:spcPts val="150"/>
              </a:spcBef>
              <a:buFont typeface="Wingdings"/>
              <a:buChar char=""/>
              <a:tabLst>
                <a:tab pos="224790" algn="l"/>
              </a:tabLst>
            </a:pPr>
            <a:r>
              <a:rPr lang="en-US" sz="975" b="1" spc="11" dirty="0">
                <a:latin typeface="Tahoma"/>
                <a:cs typeface="Tahoma"/>
              </a:rPr>
              <a:t>Adv</a:t>
            </a:r>
            <a:r>
              <a:rPr lang="en-US" sz="975" b="1" spc="4" dirty="0">
                <a:latin typeface="Tahoma"/>
                <a:cs typeface="Tahoma"/>
              </a:rPr>
              <a:t>a</a:t>
            </a:r>
            <a:r>
              <a:rPr lang="en-US" sz="975" b="1" spc="8" dirty="0">
                <a:latin typeface="Tahoma"/>
                <a:cs typeface="Tahoma"/>
              </a:rPr>
              <a:t>nce</a:t>
            </a:r>
            <a:r>
              <a:rPr lang="en-US" sz="975" b="1" dirty="0">
                <a:latin typeface="Tahoma"/>
                <a:cs typeface="Tahoma"/>
              </a:rPr>
              <a:t> </a:t>
            </a:r>
            <a:r>
              <a:rPr lang="en-US" sz="975" b="1" spc="15" dirty="0">
                <a:latin typeface="Tahoma"/>
                <a:cs typeface="Tahoma"/>
              </a:rPr>
              <a:t>M</a:t>
            </a:r>
            <a:r>
              <a:rPr lang="en-US" sz="975" b="1" spc="4" dirty="0">
                <a:latin typeface="Tahoma"/>
                <a:cs typeface="Tahoma"/>
              </a:rPr>
              <a:t>a</a:t>
            </a:r>
            <a:r>
              <a:rPr lang="en-US" sz="975" b="1" spc="8" dirty="0">
                <a:latin typeface="Tahoma"/>
                <a:cs typeface="Tahoma"/>
              </a:rPr>
              <a:t>p</a:t>
            </a:r>
            <a:r>
              <a:rPr lang="en-US" sz="975" b="1" spc="15" dirty="0">
                <a:latin typeface="Tahoma"/>
                <a:cs typeface="Tahoma"/>
              </a:rPr>
              <a:t>R</a:t>
            </a:r>
            <a:r>
              <a:rPr lang="en-US" sz="975" b="1" spc="11" dirty="0">
                <a:latin typeface="Tahoma"/>
                <a:cs typeface="Tahoma"/>
              </a:rPr>
              <a:t>educe</a:t>
            </a:r>
            <a:endParaRPr lang="en-US" sz="975" dirty="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20269" y="4400550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</a:t>
            </a:r>
            <a:r>
              <a:rPr sz="1200" spc="-11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 dirty="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3169" y="4594404"/>
            <a:ext cx="1564481" cy="32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Ana</a:t>
            </a:r>
            <a:r>
              <a:rPr sz="975" spc="-4" dirty="0">
                <a:latin typeface="Tahoma"/>
                <a:cs typeface="Tahoma"/>
              </a:rPr>
              <a:t>l</a:t>
            </a:r>
            <a:r>
              <a:rPr sz="975" spc="8" dirty="0">
                <a:latin typeface="Tahoma"/>
                <a:cs typeface="Tahoma"/>
              </a:rPr>
              <a:t>y</a:t>
            </a:r>
            <a:r>
              <a:rPr sz="975" dirty="0">
                <a:latin typeface="Tahoma"/>
                <a:cs typeface="Tahoma"/>
              </a:rPr>
              <a:t>tic</a:t>
            </a:r>
            <a:r>
              <a:rPr sz="975" spc="8" dirty="0">
                <a:latin typeface="Tahoma"/>
                <a:cs typeface="Tahoma"/>
              </a:rPr>
              <a:t>s</a:t>
            </a:r>
            <a:r>
              <a:rPr sz="975" spc="11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u</a:t>
            </a:r>
            <a:r>
              <a:rPr sz="975" spc="11" dirty="0">
                <a:latin typeface="Tahoma"/>
                <a:cs typeface="Tahoma"/>
              </a:rPr>
              <a:t>s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-15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P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g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153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Und</a:t>
            </a:r>
            <a:r>
              <a:rPr sz="975" dirty="0">
                <a:latin typeface="Tahoma"/>
                <a:cs typeface="Tahoma"/>
              </a:rPr>
              <a:t>er</a:t>
            </a:r>
            <a:r>
              <a:rPr sz="975" spc="11" dirty="0">
                <a:latin typeface="Tahoma"/>
                <a:cs typeface="Tahoma"/>
              </a:rPr>
              <a:t>s</a:t>
            </a:r>
            <a:r>
              <a:rPr sz="975" spc="4" dirty="0">
                <a:latin typeface="Tahoma"/>
                <a:cs typeface="Tahoma"/>
              </a:rPr>
              <a:t>ta</a:t>
            </a:r>
            <a:r>
              <a:rPr sz="975" spc="8" dirty="0">
                <a:latin typeface="Tahoma"/>
                <a:cs typeface="Tahoma"/>
              </a:rPr>
              <a:t>nd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4" dirty="0">
                <a:latin typeface="Tahoma"/>
                <a:cs typeface="Tahoma"/>
              </a:rPr>
              <a:t> P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g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La</a:t>
            </a:r>
            <a:r>
              <a:rPr sz="975" dirty="0">
                <a:latin typeface="Tahoma"/>
                <a:cs typeface="Tahoma"/>
              </a:rPr>
              <a:t>ti</a:t>
            </a:r>
            <a:r>
              <a:rPr sz="975" spc="8" dirty="0">
                <a:latin typeface="Tahoma"/>
                <a:cs typeface="Tahoma"/>
              </a:rPr>
              <a:t>n</a:t>
            </a:r>
            <a:endParaRPr sz="975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06994" y="1896055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49894" y="2104162"/>
            <a:ext cx="155876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Ana</a:t>
            </a:r>
            <a:r>
              <a:rPr sz="975" spc="-4" dirty="0">
                <a:latin typeface="Tahoma"/>
                <a:cs typeface="Tahoma"/>
              </a:rPr>
              <a:t>l</a:t>
            </a:r>
            <a:r>
              <a:rPr sz="975" spc="4" dirty="0">
                <a:latin typeface="Tahoma"/>
                <a:cs typeface="Tahoma"/>
              </a:rPr>
              <a:t>yt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4" dirty="0">
                <a:latin typeface="Tahoma"/>
                <a:cs typeface="Tahoma"/>
              </a:rPr>
              <a:t>c</a:t>
            </a:r>
            <a:r>
              <a:rPr sz="975" spc="8" dirty="0">
                <a:latin typeface="Tahoma"/>
                <a:cs typeface="Tahoma"/>
              </a:rPr>
              <a:t>s us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-15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H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-8" dirty="0">
                <a:latin typeface="Tahoma"/>
                <a:cs typeface="Tahoma"/>
              </a:rPr>
              <a:t>v</a:t>
            </a:r>
            <a:r>
              <a:rPr sz="975" spc="8" dirty="0">
                <a:latin typeface="Tahoma"/>
                <a:cs typeface="Tahoma"/>
              </a:rPr>
              <a:t>e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70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Und</a:t>
            </a:r>
            <a:r>
              <a:rPr sz="975" dirty="0">
                <a:latin typeface="Tahoma"/>
                <a:cs typeface="Tahoma"/>
              </a:rPr>
              <a:t>er</a:t>
            </a:r>
            <a:r>
              <a:rPr sz="975" spc="11" dirty="0">
                <a:latin typeface="Tahoma"/>
                <a:cs typeface="Tahoma"/>
              </a:rPr>
              <a:t>s</a:t>
            </a:r>
            <a:r>
              <a:rPr sz="975" spc="4" dirty="0">
                <a:latin typeface="Tahoma"/>
                <a:cs typeface="Tahoma"/>
              </a:rPr>
              <a:t>ta</a:t>
            </a:r>
            <a:r>
              <a:rPr sz="975" spc="8" dirty="0">
                <a:latin typeface="Tahoma"/>
                <a:cs typeface="Tahoma"/>
              </a:rPr>
              <a:t>nd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H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11" dirty="0">
                <a:latin typeface="Tahoma"/>
                <a:cs typeface="Tahoma"/>
              </a:rPr>
              <a:t>VE QL</a:t>
            </a:r>
            <a:endParaRPr sz="975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06994" y="2664342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249894" y="2872637"/>
            <a:ext cx="1894046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d</a:t>
            </a:r>
            <a:r>
              <a:rPr sz="975" spc="-15" dirty="0">
                <a:latin typeface="Tahoma"/>
                <a:cs typeface="Tahoma"/>
              </a:rPr>
              <a:t>v</a:t>
            </a:r>
            <a:r>
              <a:rPr sz="975" spc="8" dirty="0">
                <a:latin typeface="Tahoma"/>
                <a:cs typeface="Tahoma"/>
              </a:rPr>
              <a:t>an</a:t>
            </a:r>
            <a:r>
              <a:rPr sz="975" spc="4" dirty="0">
                <a:latin typeface="Tahoma"/>
                <a:cs typeface="Tahoma"/>
              </a:rPr>
              <a:t>c</a:t>
            </a:r>
            <a:r>
              <a:rPr sz="975" spc="8" dirty="0">
                <a:latin typeface="Tahoma"/>
                <a:cs typeface="Tahoma"/>
              </a:rPr>
              <a:t>e</a:t>
            </a:r>
            <a:r>
              <a:rPr sz="975" spc="4" dirty="0">
                <a:latin typeface="Tahoma"/>
                <a:cs typeface="Tahoma"/>
              </a:rPr>
              <a:t> Hi</a:t>
            </a:r>
            <a:r>
              <a:rPr sz="975" spc="-4" dirty="0">
                <a:latin typeface="Tahoma"/>
                <a:cs typeface="Tahoma"/>
              </a:rPr>
              <a:t>v</a:t>
            </a:r>
            <a:r>
              <a:rPr sz="975" spc="8" dirty="0">
                <a:latin typeface="Tahoma"/>
                <a:cs typeface="Tahoma"/>
              </a:rPr>
              <a:t>e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69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N</a:t>
            </a:r>
            <a:r>
              <a:rPr sz="975" dirty="0">
                <a:latin typeface="Tahoma"/>
                <a:cs typeface="Tahoma"/>
              </a:rPr>
              <a:t>o</a:t>
            </a:r>
            <a:r>
              <a:rPr sz="975" spc="8" dirty="0">
                <a:latin typeface="Tahoma"/>
                <a:cs typeface="Tahoma"/>
              </a:rPr>
              <a:t>SQL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Dat</a:t>
            </a:r>
            <a:r>
              <a:rPr sz="975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ba</a:t>
            </a:r>
            <a:r>
              <a:rPr sz="975" spc="8" dirty="0">
                <a:latin typeface="Tahoma"/>
                <a:cs typeface="Tahoma"/>
              </a:rPr>
              <a:t>s</a:t>
            </a:r>
            <a:r>
              <a:rPr sz="975" dirty="0">
                <a:latin typeface="Tahoma"/>
                <a:cs typeface="Tahoma"/>
              </a:rPr>
              <a:t>e</a:t>
            </a:r>
            <a:r>
              <a:rPr sz="975" spc="8" dirty="0">
                <a:latin typeface="Tahoma"/>
                <a:cs typeface="Tahoma"/>
              </a:rPr>
              <a:t>s</a:t>
            </a:r>
            <a:r>
              <a:rPr sz="975" spc="19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a</a:t>
            </a:r>
            <a:r>
              <a:rPr sz="975" spc="8" dirty="0">
                <a:latin typeface="Tahoma"/>
                <a:cs typeface="Tahoma"/>
              </a:rPr>
              <a:t>nd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HBASE</a:t>
            </a:r>
            <a:endParaRPr sz="975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06994" y="3431581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49894" y="3641019"/>
            <a:ext cx="125682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d</a:t>
            </a:r>
            <a:r>
              <a:rPr sz="975" spc="-15" dirty="0">
                <a:latin typeface="Tahoma"/>
                <a:cs typeface="Tahoma"/>
              </a:rPr>
              <a:t>v</a:t>
            </a:r>
            <a:r>
              <a:rPr sz="975" spc="8" dirty="0">
                <a:latin typeface="Tahoma"/>
                <a:cs typeface="Tahoma"/>
              </a:rPr>
              <a:t>an</a:t>
            </a:r>
            <a:r>
              <a:rPr sz="975" spc="4" dirty="0">
                <a:latin typeface="Tahoma"/>
                <a:cs typeface="Tahoma"/>
              </a:rPr>
              <a:t>c</a:t>
            </a:r>
            <a:r>
              <a:rPr sz="975" spc="8" dirty="0">
                <a:latin typeface="Tahoma"/>
                <a:cs typeface="Tahoma"/>
              </a:rPr>
              <a:t>e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HB</a:t>
            </a:r>
            <a:r>
              <a:rPr sz="975" spc="11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SE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69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-23" dirty="0">
                <a:latin typeface="Tahoma"/>
                <a:cs typeface="Tahoma"/>
              </a:rPr>
              <a:t>Z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o</a:t>
            </a:r>
            <a:r>
              <a:rPr sz="975" spc="-8" dirty="0">
                <a:latin typeface="Tahoma"/>
                <a:cs typeface="Tahoma"/>
              </a:rPr>
              <a:t>k</a:t>
            </a:r>
            <a:r>
              <a:rPr sz="975" spc="4" dirty="0">
                <a:latin typeface="Tahoma"/>
                <a:cs typeface="Tahoma"/>
              </a:rPr>
              <a:t>eeper</a:t>
            </a:r>
            <a:r>
              <a:rPr sz="975" spc="26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Ser</a:t>
            </a:r>
            <a:r>
              <a:rPr sz="975" dirty="0">
                <a:latin typeface="Tahoma"/>
                <a:cs typeface="Tahoma"/>
              </a:rPr>
              <a:t>v</a:t>
            </a:r>
            <a:r>
              <a:rPr sz="975" spc="4" dirty="0">
                <a:latin typeface="Tahoma"/>
                <a:cs typeface="Tahoma"/>
              </a:rPr>
              <a:t>ice</a:t>
            </a:r>
            <a:endParaRPr sz="975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6994" y="4199868"/>
            <a:ext cx="89201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odule</a:t>
            </a:r>
            <a:r>
              <a:rPr sz="1200" spc="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249893" y="4409305"/>
            <a:ext cx="1789748" cy="32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8" dirty="0">
                <a:latin typeface="Tahoma"/>
                <a:cs typeface="Tahoma"/>
              </a:rPr>
              <a:t>Ha</a:t>
            </a:r>
            <a:r>
              <a:rPr sz="975" dirty="0">
                <a:latin typeface="Tahoma"/>
                <a:cs typeface="Tahoma"/>
              </a:rPr>
              <a:t>d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o</a:t>
            </a:r>
            <a:r>
              <a:rPr sz="975" spc="8" dirty="0">
                <a:latin typeface="Tahoma"/>
                <a:cs typeface="Tahoma"/>
              </a:rPr>
              <a:t>p</a:t>
            </a:r>
            <a:r>
              <a:rPr sz="975" spc="11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2.0</a:t>
            </a:r>
            <a:r>
              <a:rPr sz="975" spc="-4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–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N</a:t>
            </a:r>
            <a:r>
              <a:rPr sz="975" dirty="0">
                <a:latin typeface="Tahoma"/>
                <a:cs typeface="Tahoma"/>
              </a:rPr>
              <a:t>e</a:t>
            </a:r>
            <a:r>
              <a:rPr sz="975" spc="11" dirty="0">
                <a:latin typeface="Tahoma"/>
                <a:cs typeface="Tahoma"/>
              </a:rPr>
              <a:t>w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-19" dirty="0">
                <a:latin typeface="Tahoma"/>
                <a:cs typeface="Tahoma"/>
              </a:rPr>
              <a:t>F</a:t>
            </a:r>
            <a:r>
              <a:rPr sz="975" spc="4" dirty="0">
                <a:latin typeface="Tahoma"/>
                <a:cs typeface="Tahoma"/>
              </a:rPr>
              <a:t>e</a:t>
            </a:r>
            <a:r>
              <a:rPr sz="975" spc="8" dirty="0">
                <a:latin typeface="Tahoma"/>
                <a:cs typeface="Tahoma"/>
              </a:rPr>
              <a:t>a</a:t>
            </a:r>
            <a:r>
              <a:rPr sz="975" dirty="0">
                <a:latin typeface="Tahoma"/>
                <a:cs typeface="Tahoma"/>
              </a:rPr>
              <a:t>t</a:t>
            </a:r>
            <a:r>
              <a:rPr sz="975" spc="8" dirty="0">
                <a:latin typeface="Tahoma"/>
                <a:cs typeface="Tahoma"/>
              </a:rPr>
              <a:t>u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4" dirty="0">
                <a:latin typeface="Tahoma"/>
                <a:cs typeface="Tahoma"/>
              </a:rPr>
              <a:t>e</a:t>
            </a:r>
            <a:r>
              <a:rPr sz="975" spc="8" dirty="0">
                <a:latin typeface="Tahoma"/>
                <a:cs typeface="Tahoma"/>
              </a:rPr>
              <a:t>s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25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4" dirty="0">
                <a:latin typeface="Tahoma"/>
                <a:cs typeface="Tahoma"/>
              </a:rPr>
              <a:t>P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dirty="0">
                <a:latin typeface="Tahoma"/>
                <a:cs typeface="Tahoma"/>
              </a:rPr>
              <a:t>g</a:t>
            </a:r>
            <a:r>
              <a:rPr sz="975" spc="-15" dirty="0">
                <a:latin typeface="Tahoma"/>
                <a:cs typeface="Tahoma"/>
              </a:rPr>
              <a:t>r</a:t>
            </a:r>
            <a:r>
              <a:rPr sz="975" spc="8" dirty="0">
                <a:latin typeface="Tahoma"/>
                <a:cs typeface="Tahoma"/>
              </a:rPr>
              <a:t>am</a:t>
            </a:r>
            <a:r>
              <a:rPr sz="975" spc="15" dirty="0">
                <a:latin typeface="Tahoma"/>
                <a:cs typeface="Tahoma"/>
              </a:rPr>
              <a:t>m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ng</a:t>
            </a:r>
            <a:r>
              <a:rPr sz="975" spc="23" dirty="0">
                <a:latin typeface="Tahoma"/>
                <a:cs typeface="Tahoma"/>
              </a:rPr>
              <a:t> 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n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11" dirty="0">
                <a:latin typeface="Tahoma"/>
                <a:cs typeface="Tahoma"/>
              </a:rPr>
              <a:t>MRv2</a:t>
            </a:r>
            <a:endParaRPr sz="975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06994" y="4967774"/>
            <a:ext cx="97536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Clr>
                <a:srgbClr val="006FC0"/>
              </a:buClr>
              <a:buFont typeface="Wingdings"/>
              <a:buChar char=""/>
              <a:tabLst>
                <a:tab pos="266700" algn="l"/>
              </a:tabLst>
            </a:pPr>
            <a:r>
              <a:rPr sz="1200" spc="-19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odu</a:t>
            </a:r>
            <a:r>
              <a:rPr sz="1200" spc="-11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8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49893" y="5177631"/>
            <a:ext cx="2077403" cy="527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Font typeface="Wingdings"/>
              <a:buChar char=""/>
              <a:tabLst>
                <a:tab pos="224790" algn="l"/>
              </a:tabLst>
            </a:pPr>
            <a:r>
              <a:rPr sz="975" spc="11" dirty="0">
                <a:latin typeface="Tahoma"/>
                <a:cs typeface="Tahoma"/>
              </a:rPr>
              <a:t>A</a:t>
            </a:r>
            <a:r>
              <a:rPr sz="975" spc="4" dirty="0">
                <a:latin typeface="Tahoma"/>
                <a:cs typeface="Tahoma"/>
              </a:rPr>
              <a:t>p</a:t>
            </a:r>
            <a:r>
              <a:rPr sz="975" spc="8" dirty="0">
                <a:latin typeface="Tahoma"/>
                <a:cs typeface="Tahoma"/>
              </a:rPr>
              <a:t>a</a:t>
            </a:r>
            <a:r>
              <a:rPr sz="975" dirty="0">
                <a:latin typeface="Tahoma"/>
                <a:cs typeface="Tahoma"/>
              </a:rPr>
              <a:t>c</a:t>
            </a:r>
            <a:r>
              <a:rPr sz="975" spc="8" dirty="0">
                <a:latin typeface="Tahoma"/>
                <a:cs typeface="Tahoma"/>
              </a:rPr>
              <a:t>he</a:t>
            </a:r>
            <a:r>
              <a:rPr sz="975" spc="4" dirty="0">
                <a:latin typeface="Tahoma"/>
                <a:cs typeface="Tahoma"/>
              </a:rPr>
              <a:t> </a:t>
            </a:r>
            <a:r>
              <a:rPr sz="975" spc="11" dirty="0">
                <a:latin typeface="Tahoma"/>
                <a:cs typeface="Tahoma"/>
              </a:rPr>
              <a:t>Oo</a:t>
            </a:r>
            <a:r>
              <a:rPr sz="975" dirty="0">
                <a:latin typeface="Tahoma"/>
                <a:cs typeface="Tahoma"/>
              </a:rPr>
              <a:t>zi</a:t>
            </a:r>
            <a:r>
              <a:rPr sz="975" spc="8" dirty="0">
                <a:latin typeface="Tahoma"/>
                <a:cs typeface="Tahoma"/>
              </a:rPr>
              <a:t>e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70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4" dirty="0">
                <a:latin typeface="Tahoma"/>
                <a:cs typeface="Tahoma"/>
              </a:rPr>
              <a:t>eal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4" dirty="0">
                <a:latin typeface="Tahoma"/>
                <a:cs typeface="Tahoma"/>
              </a:rPr>
              <a:t>worl</a:t>
            </a:r>
            <a:r>
              <a:rPr sz="975" spc="8" dirty="0">
                <a:latin typeface="Tahoma"/>
                <a:cs typeface="Tahoma"/>
              </a:rPr>
              <a:t>d</a:t>
            </a:r>
            <a:r>
              <a:rPr sz="975" spc="4" dirty="0">
                <a:latin typeface="Tahoma"/>
                <a:cs typeface="Tahoma"/>
              </a:rPr>
              <a:t> Dat</a:t>
            </a:r>
            <a:r>
              <a:rPr sz="975" spc="8" dirty="0">
                <a:latin typeface="Tahoma"/>
                <a:cs typeface="Tahoma"/>
              </a:rPr>
              <a:t>asets</a:t>
            </a:r>
            <a:r>
              <a:rPr sz="975" spc="15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and</a:t>
            </a:r>
            <a:r>
              <a:rPr sz="975" dirty="0">
                <a:latin typeface="Tahoma"/>
                <a:cs typeface="Tahoma"/>
              </a:rPr>
              <a:t> </a:t>
            </a:r>
            <a:r>
              <a:rPr sz="975" spc="15" dirty="0">
                <a:latin typeface="Tahoma"/>
                <a:cs typeface="Tahoma"/>
              </a:rPr>
              <a:t>A</a:t>
            </a:r>
            <a:r>
              <a:rPr sz="975" spc="8" dirty="0">
                <a:latin typeface="Tahoma"/>
                <a:cs typeface="Tahoma"/>
              </a:rPr>
              <a:t>na</a:t>
            </a:r>
            <a:r>
              <a:rPr sz="975" spc="-4" dirty="0">
                <a:latin typeface="Tahoma"/>
                <a:cs typeface="Tahoma"/>
              </a:rPr>
              <a:t>l</a:t>
            </a:r>
            <a:r>
              <a:rPr sz="975" spc="8" dirty="0">
                <a:latin typeface="Tahoma"/>
                <a:cs typeface="Tahoma"/>
              </a:rPr>
              <a:t>ysis</a:t>
            </a:r>
            <a:endParaRPr sz="975">
              <a:latin typeface="Tahoma"/>
              <a:cs typeface="Tahoma"/>
            </a:endParaRPr>
          </a:p>
          <a:p>
            <a:pPr marL="224314" indent="-214789">
              <a:spcBef>
                <a:spcPts val="269"/>
              </a:spcBef>
              <a:buFont typeface="Wingdings"/>
              <a:buChar char=""/>
              <a:tabLst>
                <a:tab pos="224790" algn="l"/>
              </a:tabLst>
            </a:pPr>
            <a:r>
              <a:rPr sz="975" spc="4" dirty="0">
                <a:latin typeface="Tahoma"/>
                <a:cs typeface="Tahoma"/>
              </a:rPr>
              <a:t>P</a:t>
            </a:r>
            <a:r>
              <a:rPr sz="975" spc="-8" dirty="0">
                <a:latin typeface="Tahoma"/>
                <a:cs typeface="Tahoma"/>
              </a:rPr>
              <a:t>r</a:t>
            </a:r>
            <a:r>
              <a:rPr sz="975" spc="8" dirty="0">
                <a:latin typeface="Tahoma"/>
                <a:cs typeface="Tahoma"/>
              </a:rPr>
              <a:t>o</a:t>
            </a:r>
            <a:r>
              <a:rPr sz="975" spc="-4" dirty="0">
                <a:latin typeface="Tahoma"/>
                <a:cs typeface="Tahoma"/>
              </a:rPr>
              <a:t>j</a:t>
            </a:r>
            <a:r>
              <a:rPr sz="975" spc="4" dirty="0">
                <a:latin typeface="Tahoma"/>
                <a:cs typeface="Tahoma"/>
              </a:rPr>
              <a:t>ect</a:t>
            </a:r>
            <a:r>
              <a:rPr sz="975" spc="15" dirty="0">
                <a:latin typeface="Tahoma"/>
                <a:cs typeface="Tahoma"/>
              </a:rPr>
              <a:t> </a:t>
            </a:r>
            <a:r>
              <a:rPr sz="975" spc="8" dirty="0">
                <a:latin typeface="Tahoma"/>
                <a:cs typeface="Tahoma"/>
              </a:rPr>
              <a:t>D</a:t>
            </a:r>
            <a:r>
              <a:rPr sz="975" spc="-4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s</a:t>
            </a:r>
            <a:r>
              <a:rPr sz="975" spc="4" dirty="0">
                <a:latin typeface="Tahoma"/>
                <a:cs typeface="Tahoma"/>
              </a:rPr>
              <a:t>cu</a:t>
            </a:r>
            <a:r>
              <a:rPr sz="975" spc="8" dirty="0">
                <a:latin typeface="Tahoma"/>
                <a:cs typeface="Tahoma"/>
              </a:rPr>
              <a:t>ss</a:t>
            </a:r>
            <a:r>
              <a:rPr sz="975" dirty="0">
                <a:latin typeface="Tahoma"/>
                <a:cs typeface="Tahoma"/>
              </a:rPr>
              <a:t>i</a:t>
            </a:r>
            <a:r>
              <a:rPr sz="975" spc="8" dirty="0">
                <a:latin typeface="Tahoma"/>
                <a:cs typeface="Tahoma"/>
              </a:rPr>
              <a:t>on</a:t>
            </a:r>
            <a:endParaRPr sz="975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5224" y="1128237"/>
            <a:ext cx="1826895" cy="3982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588" spc="-4" dirty="0">
                <a:latin typeface="Calibri Light"/>
                <a:cs typeface="Calibri Light"/>
              </a:rPr>
              <a:t>Cou</a:t>
            </a:r>
            <a:r>
              <a:rPr sz="2588" spc="-49" dirty="0">
                <a:latin typeface="Calibri Light"/>
                <a:cs typeface="Calibri Light"/>
              </a:rPr>
              <a:t>r</a:t>
            </a:r>
            <a:r>
              <a:rPr sz="2588" dirty="0">
                <a:latin typeface="Calibri Light"/>
                <a:cs typeface="Calibri Light"/>
              </a:rPr>
              <a:t>se</a:t>
            </a:r>
            <a:r>
              <a:rPr sz="2588" spc="-8" dirty="0">
                <a:latin typeface="Calibri Light"/>
                <a:cs typeface="Calibri Light"/>
              </a:rPr>
              <a:t> </a:t>
            </a:r>
            <a:r>
              <a:rPr sz="2588" spc="-233" dirty="0">
                <a:latin typeface="Calibri Light"/>
                <a:cs typeface="Calibri Light"/>
              </a:rPr>
              <a:t>T</a:t>
            </a:r>
            <a:r>
              <a:rPr sz="2588" spc="-4" dirty="0">
                <a:latin typeface="Calibri Light"/>
                <a:cs typeface="Calibri Light"/>
              </a:rPr>
              <a:t>opics</a:t>
            </a:r>
            <a:endParaRPr sz="2588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9803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326707"/>
            <a:r>
              <a:rPr sz="2700" spc="-19" dirty="0"/>
              <a:t>A</a:t>
            </a:r>
            <a:r>
              <a:rPr sz="2700" spc="-34" dirty="0"/>
              <a:t>d</a:t>
            </a:r>
            <a:r>
              <a:rPr sz="2700" spc="-71" dirty="0"/>
              <a:t>v</a:t>
            </a:r>
            <a:r>
              <a:rPr sz="2700" spc="-45" dirty="0"/>
              <a:t>a</a:t>
            </a:r>
            <a:r>
              <a:rPr sz="2700" spc="-41" dirty="0"/>
              <a:t>n</a:t>
            </a:r>
            <a:r>
              <a:rPr sz="2700" spc="-23" dirty="0"/>
              <a:t>c</a:t>
            </a:r>
            <a:r>
              <a:rPr sz="2700" dirty="0"/>
              <a:t>e</a:t>
            </a:r>
            <a:r>
              <a:rPr sz="2700" spc="-56" dirty="0"/>
              <a:t> </a:t>
            </a:r>
            <a:r>
              <a:rPr sz="2700" spc="-60" dirty="0"/>
              <a:t>M</a:t>
            </a:r>
            <a:r>
              <a:rPr sz="2700" spc="-26" dirty="0"/>
              <a:t>a</a:t>
            </a:r>
            <a:r>
              <a:rPr sz="2700" spc="-41" dirty="0"/>
              <a:t>p</a:t>
            </a:r>
            <a:r>
              <a:rPr sz="2700" spc="-83" dirty="0"/>
              <a:t>R</a:t>
            </a:r>
            <a:r>
              <a:rPr sz="2700" spc="-23" dirty="0"/>
              <a:t>e</a:t>
            </a:r>
            <a:r>
              <a:rPr sz="2700" spc="-41" dirty="0"/>
              <a:t>du</a:t>
            </a:r>
            <a:r>
              <a:rPr sz="2700" spc="-23" dirty="0"/>
              <a:t>c</a:t>
            </a:r>
            <a:r>
              <a:rPr sz="2700" dirty="0"/>
              <a:t>e</a:t>
            </a:r>
            <a:r>
              <a:rPr sz="2700" spc="-64" dirty="0"/>
              <a:t> </a:t>
            </a:r>
            <a:r>
              <a:rPr sz="2700" spc="-15" dirty="0"/>
              <a:t>Co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71" dirty="0"/>
              <a:t>n</a:t>
            </a:r>
            <a:r>
              <a:rPr sz="2700" spc="-30" dirty="0"/>
              <a:t>t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457200" y="2125266"/>
            <a:ext cx="3169444" cy="33663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3845" indent="-274320"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spc="-11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OUNT</a:t>
            </a:r>
            <a:r>
              <a:rPr sz="1500" spc="4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15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75" dirty="0">
              <a:latin typeface="Times New Roman"/>
              <a:cs typeface="Times New Roman"/>
            </a:endParaRPr>
          </a:p>
          <a:p>
            <a:pPr marL="283845" indent="-274320">
              <a:spcBef>
                <a:spcPts val="1170"/>
              </a:spcBef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DIS</a:t>
            </a:r>
            <a:r>
              <a:rPr sz="1500" spc="-11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RIBUTED</a:t>
            </a:r>
            <a:r>
              <a:rPr sz="1500" spc="-30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CHE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75" dirty="0">
              <a:latin typeface="Times New Roman"/>
              <a:cs typeface="Times New Roman"/>
            </a:endParaRPr>
          </a:p>
          <a:p>
            <a:pPr marL="283845" indent="-274320">
              <a:spcBef>
                <a:spcPts val="1159"/>
              </a:spcBef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JOINS</a:t>
            </a:r>
            <a:r>
              <a:rPr sz="1500" spc="-1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– MA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P-SI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DE</a:t>
            </a:r>
            <a:r>
              <a:rPr sz="1500" spc="-15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AND</a:t>
            </a:r>
            <a:r>
              <a:rPr sz="1500" spc="-2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spc="4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DUC</a:t>
            </a:r>
            <a:r>
              <a:rPr sz="1500" spc="11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-SIDE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75" dirty="0">
              <a:latin typeface="Times New Roman"/>
              <a:cs typeface="Times New Roman"/>
            </a:endParaRPr>
          </a:p>
          <a:p>
            <a:pPr marL="283845" indent="-274320">
              <a:spcBef>
                <a:spcPts val="1166"/>
              </a:spcBef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CU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-49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INP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-11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spc="4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500" spc="-113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75" dirty="0">
              <a:latin typeface="Times New Roman"/>
              <a:cs typeface="Times New Roman"/>
            </a:endParaRPr>
          </a:p>
          <a:p>
            <a:pPr marL="283845" indent="-274320">
              <a:spcBef>
                <a:spcPts val="1170"/>
              </a:spcBef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-23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Q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U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ENCE</a:t>
            </a:r>
            <a:r>
              <a:rPr sz="1500" spc="-23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FIL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F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O</a:t>
            </a:r>
            <a:r>
              <a:rPr sz="1500" spc="4" dirty="0">
                <a:solidFill>
                  <a:srgbClr val="006FC0"/>
                </a:solidFill>
                <a:latin typeface="Calibri"/>
                <a:cs typeface="Calibri"/>
              </a:rPr>
              <a:t>R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</a:t>
            </a:r>
            <a:r>
              <a:rPr sz="1500" spc="-113" dirty="0">
                <a:solidFill>
                  <a:srgbClr val="006FC0"/>
                </a:solidFill>
                <a:latin typeface="Calibri"/>
                <a:cs typeface="Calibri"/>
              </a:rPr>
              <a:t>A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75" dirty="0">
              <a:latin typeface="Times New Roman"/>
              <a:cs typeface="Times New Roman"/>
            </a:endParaRPr>
          </a:p>
          <a:p>
            <a:pPr marL="283845" indent="-274320">
              <a:spcBef>
                <a:spcPts val="1159"/>
              </a:spcBef>
              <a:buClr>
                <a:srgbClr val="006FC0"/>
              </a:buClr>
              <a:buFont typeface="Wingdings"/>
              <a:buChar char=""/>
              <a:tabLst>
                <a:tab pos="283845" algn="l"/>
              </a:tabLst>
            </a:pP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MRUNIT</a:t>
            </a:r>
            <a:r>
              <a:rPr sz="1500" spc="-19" dirty="0">
                <a:solidFill>
                  <a:srgbClr val="006FC0"/>
                </a:solidFill>
                <a:latin typeface="Calibri"/>
                <a:cs typeface="Calibri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-19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S</a:t>
            </a:r>
            <a:r>
              <a:rPr sz="1500" spc="-4" dirty="0">
                <a:solidFill>
                  <a:srgbClr val="006FC0"/>
                </a:solidFill>
                <a:latin typeface="Calibri"/>
                <a:cs typeface="Calibri"/>
              </a:rPr>
              <a:t>T</a:t>
            </a:r>
            <a:r>
              <a:rPr sz="1500" spc="-8" dirty="0">
                <a:solidFill>
                  <a:srgbClr val="006FC0"/>
                </a:solidFill>
                <a:latin typeface="Calibri"/>
                <a:cs typeface="Calibri"/>
              </a:rPr>
              <a:t>I</a:t>
            </a:r>
            <a:r>
              <a:rPr sz="1500" dirty="0">
                <a:solidFill>
                  <a:srgbClr val="006FC0"/>
                </a:solidFill>
                <a:latin typeface="Calibri"/>
                <a:cs typeface="Calibri"/>
              </a:rPr>
              <a:t>NG</a:t>
            </a:r>
            <a:endParaRPr sz="15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17932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785461"/>
            <a:r>
              <a:rPr sz="2700" spc="-15" dirty="0"/>
              <a:t>C</a:t>
            </a:r>
            <a:r>
              <a:rPr sz="2700" spc="-26" dirty="0"/>
              <a:t>o</a:t>
            </a:r>
            <a:r>
              <a:rPr sz="2700" spc="-34" dirty="0"/>
              <a:t>u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86" dirty="0"/>
              <a:t>r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054" y="2114169"/>
            <a:ext cx="9002078" cy="2618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53378">
              <a:lnSpc>
                <a:spcPts val="1943"/>
              </a:lnSpc>
            </a:pPr>
            <a:r>
              <a:rPr spc="-4" dirty="0">
                <a:latin typeface="Calibri"/>
                <a:cs typeface="Calibri"/>
              </a:rPr>
              <a:t>Cou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1" dirty="0">
                <a:latin typeface="Calibri"/>
                <a:cs typeface="Calibri"/>
              </a:rPr>
              <a:t> 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lig</a:t>
            </a:r>
            <a:r>
              <a:rPr spc="-23" dirty="0">
                <a:latin typeface="Calibri"/>
                <a:cs typeface="Calibri"/>
              </a:rPr>
              <a:t>h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eig</a:t>
            </a:r>
            <a:r>
              <a:rPr spc="-19" dirty="0">
                <a:latin typeface="Calibri"/>
                <a:cs typeface="Calibri"/>
              </a:rPr>
              <a:t>h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object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do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p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68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ack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em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g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ess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 </a:t>
            </a:r>
            <a:r>
              <a:rPr spc="-4" dirty="0">
                <a:latin typeface="Calibri"/>
                <a:cs typeface="Calibri"/>
              </a:rPr>
              <a:t>bot</a:t>
            </a:r>
            <a:r>
              <a:rPr dirty="0">
                <a:latin typeface="Calibri"/>
                <a:cs typeface="Calibri"/>
              </a:rPr>
              <a:t>h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es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ocessing.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148114">
              <a:lnSpc>
                <a:spcPts val="1943"/>
              </a:lnSpc>
              <a:spcBef>
                <a:spcPts val="1379"/>
              </a:spcBef>
            </a:pPr>
            <a:r>
              <a:rPr spc="-143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se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me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11" dirty="0">
                <a:latin typeface="Calibri"/>
                <a:cs typeface="Calibri"/>
              </a:rPr>
              <a:t>th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m</a:t>
            </a:r>
            <a:r>
              <a:rPr spc="-11" dirty="0">
                <a:latin typeface="Calibri"/>
                <a:cs typeface="Calibri"/>
              </a:rPr>
              <a:t> ea</a:t>
            </a:r>
            <a:r>
              <a:rPr dirty="0">
                <a:latin typeface="Calibri"/>
                <a:cs typeface="Calibri"/>
              </a:rPr>
              <a:t>ch</a:t>
            </a:r>
            <a:r>
              <a:rPr spc="-11" dirty="0">
                <a:latin typeface="Calibri"/>
                <a:cs typeface="Calibri"/>
              </a:rPr>
              <a:t> time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running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hadoo</a:t>
            </a:r>
            <a:r>
              <a:rPr dirty="0">
                <a:latin typeface="Calibri"/>
                <a:cs typeface="Calibri"/>
              </a:rPr>
              <a:t>p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</a:t>
            </a:r>
            <a:r>
              <a:rPr dirty="0">
                <a:latin typeface="Calibri"/>
                <a:cs typeface="Calibri"/>
              </a:rPr>
              <a:t>b </a:t>
            </a:r>
            <a:r>
              <a:rPr spc="-23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cli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on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ol</a:t>
            </a:r>
            <a:r>
              <a:rPr dirty="0">
                <a:latin typeface="Calibri"/>
                <a:cs typeface="Calibri"/>
              </a:rPr>
              <a:t>e as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dump.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3810">
              <a:lnSpc>
                <a:spcPts val="1943"/>
              </a:lnSpc>
              <a:spcBef>
                <a:spcPts val="1373"/>
              </a:spcBef>
            </a:pPr>
            <a:r>
              <a:rPr spc="-30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ault, </a:t>
            </a:r>
            <a:r>
              <a:rPr spc="-4" dirty="0">
                <a:latin typeface="Calibri"/>
                <a:cs typeface="Calibri"/>
              </a:rPr>
              <a:t>Hadoo</a:t>
            </a:r>
            <a:r>
              <a:rPr dirty="0">
                <a:latin typeface="Calibri"/>
                <a:cs typeface="Calibri"/>
              </a:rPr>
              <a:t>p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fine</a:t>
            </a:r>
            <a:r>
              <a:rPr dirty="0">
                <a:latin typeface="Calibri"/>
                <a:cs typeface="Calibri"/>
              </a:rPr>
              <a:t>s a </a:t>
            </a:r>
            <a:r>
              <a:rPr spc="-4" dirty="0">
                <a:latin typeface="Calibri"/>
                <a:cs typeface="Calibri"/>
              </a:rPr>
              <a:t>numbe</a:t>
            </a:r>
            <a:r>
              <a:rPr dirty="0">
                <a:latin typeface="Calibri"/>
                <a:cs typeface="Calibri"/>
              </a:rPr>
              <a:t>r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anda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"g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11" dirty="0">
                <a:latin typeface="Calibri"/>
                <a:cs typeface="Calibri"/>
              </a:rPr>
              <a:t>s"</a:t>
            </a:r>
            <a:r>
              <a:rPr spc="-8" dirty="0">
                <a:latin typeface="Calibri"/>
                <a:cs typeface="Calibri"/>
              </a:rPr>
              <a:t>;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these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also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sh</a:t>
            </a:r>
            <a:r>
              <a:rPr spc="-19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p 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60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eba</a:t>
            </a:r>
            <a:r>
              <a:rPr spc="-4" dirty="0">
                <a:latin typeface="Calibri"/>
                <a:cs typeface="Calibri"/>
              </a:rPr>
              <a:t>pp</a:t>
            </a:r>
            <a:r>
              <a:rPr dirty="0">
                <a:latin typeface="Calibri"/>
                <a:cs typeface="Calibri"/>
              </a:rPr>
              <a:t>, </a:t>
            </a:r>
            <a:r>
              <a:rPr spc="-8" dirty="0">
                <a:latin typeface="Calibri"/>
                <a:cs typeface="Calibri"/>
              </a:rPr>
              <a:t>gi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ing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suc</a:t>
            </a:r>
            <a:r>
              <a:rPr dirty="0">
                <a:latin typeface="Calibri"/>
                <a:cs typeface="Calibri"/>
              </a:rPr>
              <a:t>h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"Map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ds"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"Map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utpu</a:t>
            </a:r>
            <a:r>
              <a:rPr dirty="0">
                <a:latin typeface="Calibri"/>
                <a:cs typeface="Calibri"/>
              </a:rPr>
              <a:t>t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ds", 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c.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201462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785461"/>
            <a:r>
              <a:rPr sz="2700" spc="-15" dirty="0"/>
              <a:t>C</a:t>
            </a:r>
            <a:r>
              <a:rPr sz="2700" spc="-26" dirty="0"/>
              <a:t>o</a:t>
            </a:r>
            <a:r>
              <a:rPr sz="2700" spc="-34" dirty="0"/>
              <a:t>u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86" dirty="0"/>
              <a:t>r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/>
          <p:nvPr/>
        </p:nvSpPr>
        <p:spPr>
          <a:xfrm>
            <a:off x="2607183" y="1643633"/>
            <a:ext cx="4165092" cy="2048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477101" y="2651188"/>
            <a:ext cx="1553051" cy="1437323"/>
          </a:xfrm>
          <a:custGeom>
            <a:avLst/>
            <a:gdLst/>
            <a:ahLst/>
            <a:cxnLst/>
            <a:rect l="l" t="t" r="r" b="b"/>
            <a:pathLst>
              <a:path w="2070734" h="1916429">
                <a:moveTo>
                  <a:pt x="2008054" y="44452"/>
                </a:moveTo>
                <a:lnTo>
                  <a:pt x="0" y="1901444"/>
                </a:lnTo>
                <a:lnTo>
                  <a:pt x="13462" y="1915922"/>
                </a:lnTo>
                <a:lnTo>
                  <a:pt x="2021524" y="59048"/>
                </a:lnTo>
                <a:lnTo>
                  <a:pt x="2008054" y="44452"/>
                </a:lnTo>
                <a:close/>
              </a:path>
              <a:path w="2070734" h="1916429">
                <a:moveTo>
                  <a:pt x="2057219" y="35814"/>
                </a:moveTo>
                <a:lnTo>
                  <a:pt x="2017394" y="35814"/>
                </a:lnTo>
                <a:lnTo>
                  <a:pt x="2030857" y="50419"/>
                </a:lnTo>
                <a:lnTo>
                  <a:pt x="2021524" y="59048"/>
                </a:lnTo>
                <a:lnTo>
                  <a:pt x="2040636" y="79756"/>
                </a:lnTo>
                <a:lnTo>
                  <a:pt x="2057219" y="35814"/>
                </a:lnTo>
                <a:close/>
              </a:path>
              <a:path w="2070734" h="1916429">
                <a:moveTo>
                  <a:pt x="2017394" y="35814"/>
                </a:moveTo>
                <a:lnTo>
                  <a:pt x="2008054" y="44452"/>
                </a:lnTo>
                <a:lnTo>
                  <a:pt x="2021524" y="59048"/>
                </a:lnTo>
                <a:lnTo>
                  <a:pt x="2030857" y="50419"/>
                </a:lnTo>
                <a:lnTo>
                  <a:pt x="2017394" y="35814"/>
                </a:lnTo>
                <a:close/>
              </a:path>
              <a:path w="2070734" h="1916429">
                <a:moveTo>
                  <a:pt x="2070735" y="0"/>
                </a:moveTo>
                <a:lnTo>
                  <a:pt x="1988946" y="23749"/>
                </a:lnTo>
                <a:lnTo>
                  <a:pt x="2008054" y="44452"/>
                </a:lnTo>
                <a:lnTo>
                  <a:pt x="2017394" y="35814"/>
                </a:lnTo>
                <a:lnTo>
                  <a:pt x="2057219" y="35814"/>
                </a:lnTo>
                <a:lnTo>
                  <a:pt x="2070735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3182111" y="4081653"/>
            <a:ext cx="598170" cy="150041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9533"/>
            <a:r>
              <a:rPr sz="975" b="1" i="1" spc="-8" dirty="0">
                <a:latin typeface="Calibri"/>
                <a:cs typeface="Calibri"/>
              </a:rPr>
              <a:t>Cou</a:t>
            </a:r>
            <a:r>
              <a:rPr sz="975" b="1" i="1" spc="-19" dirty="0">
                <a:latin typeface="Calibri"/>
                <a:cs typeface="Calibri"/>
              </a:rPr>
              <a:t>nt</a:t>
            </a:r>
            <a:r>
              <a:rPr sz="975" b="1" i="1" spc="-11" dirty="0">
                <a:latin typeface="Calibri"/>
                <a:cs typeface="Calibri"/>
              </a:rPr>
              <a:t>ers</a:t>
            </a:r>
            <a:endParaRPr sz="975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14850" y="2386584"/>
            <a:ext cx="1028700" cy="264319"/>
          </a:xfrm>
          <a:custGeom>
            <a:avLst/>
            <a:gdLst/>
            <a:ahLst/>
            <a:cxnLst/>
            <a:rect l="l" t="t" r="r" b="b"/>
            <a:pathLst>
              <a:path w="1371600" h="352425">
                <a:moveTo>
                  <a:pt x="0" y="176022"/>
                </a:moveTo>
                <a:lnTo>
                  <a:pt x="19933" y="133741"/>
                </a:lnTo>
                <a:lnTo>
                  <a:pt x="53899" y="107531"/>
                </a:lnTo>
                <a:lnTo>
                  <a:pt x="102758" y="83327"/>
                </a:lnTo>
                <a:lnTo>
                  <a:pt x="165098" y="61492"/>
                </a:lnTo>
                <a:lnTo>
                  <a:pt x="239506" y="42391"/>
                </a:lnTo>
                <a:lnTo>
                  <a:pt x="280793" y="33979"/>
                </a:lnTo>
                <a:lnTo>
                  <a:pt x="324568" y="26386"/>
                </a:lnTo>
                <a:lnTo>
                  <a:pt x="370654" y="19658"/>
                </a:lnTo>
                <a:lnTo>
                  <a:pt x="418873" y="13841"/>
                </a:lnTo>
                <a:lnTo>
                  <a:pt x="469050" y="8979"/>
                </a:lnTo>
                <a:lnTo>
                  <a:pt x="521008" y="5119"/>
                </a:lnTo>
                <a:lnTo>
                  <a:pt x="574570" y="2305"/>
                </a:lnTo>
                <a:lnTo>
                  <a:pt x="629559" y="583"/>
                </a:lnTo>
                <a:lnTo>
                  <a:pt x="685800" y="0"/>
                </a:lnTo>
                <a:lnTo>
                  <a:pt x="742040" y="583"/>
                </a:lnTo>
                <a:lnTo>
                  <a:pt x="797029" y="2305"/>
                </a:lnTo>
                <a:lnTo>
                  <a:pt x="850591" y="5119"/>
                </a:lnTo>
                <a:lnTo>
                  <a:pt x="902549" y="8979"/>
                </a:lnTo>
                <a:lnTo>
                  <a:pt x="952726" y="13841"/>
                </a:lnTo>
                <a:lnTo>
                  <a:pt x="1000945" y="19658"/>
                </a:lnTo>
                <a:lnTo>
                  <a:pt x="1047031" y="26386"/>
                </a:lnTo>
                <a:lnTo>
                  <a:pt x="1090806" y="33979"/>
                </a:lnTo>
                <a:lnTo>
                  <a:pt x="1132093" y="42391"/>
                </a:lnTo>
                <a:lnTo>
                  <a:pt x="1170717" y="51577"/>
                </a:lnTo>
                <a:lnTo>
                  <a:pt x="1239268" y="72091"/>
                </a:lnTo>
                <a:lnTo>
                  <a:pt x="1295044" y="95155"/>
                </a:lnTo>
                <a:lnTo>
                  <a:pt x="1336633" y="120408"/>
                </a:lnTo>
                <a:lnTo>
                  <a:pt x="1369326" y="161593"/>
                </a:lnTo>
                <a:lnTo>
                  <a:pt x="1371600" y="176022"/>
                </a:lnTo>
                <a:lnTo>
                  <a:pt x="1369326" y="190450"/>
                </a:lnTo>
                <a:lnTo>
                  <a:pt x="1336633" y="231635"/>
                </a:lnTo>
                <a:lnTo>
                  <a:pt x="1295044" y="256888"/>
                </a:lnTo>
                <a:lnTo>
                  <a:pt x="1239268" y="279952"/>
                </a:lnTo>
                <a:lnTo>
                  <a:pt x="1170717" y="300466"/>
                </a:lnTo>
                <a:lnTo>
                  <a:pt x="1132093" y="309652"/>
                </a:lnTo>
                <a:lnTo>
                  <a:pt x="1090806" y="318064"/>
                </a:lnTo>
                <a:lnTo>
                  <a:pt x="1047031" y="325657"/>
                </a:lnTo>
                <a:lnTo>
                  <a:pt x="1000945" y="332385"/>
                </a:lnTo>
                <a:lnTo>
                  <a:pt x="952726" y="338202"/>
                </a:lnTo>
                <a:lnTo>
                  <a:pt x="902549" y="343064"/>
                </a:lnTo>
                <a:lnTo>
                  <a:pt x="850591" y="346924"/>
                </a:lnTo>
                <a:lnTo>
                  <a:pt x="797029" y="349738"/>
                </a:lnTo>
                <a:lnTo>
                  <a:pt x="742040" y="351460"/>
                </a:lnTo>
                <a:lnTo>
                  <a:pt x="685800" y="352043"/>
                </a:lnTo>
                <a:lnTo>
                  <a:pt x="629559" y="351460"/>
                </a:lnTo>
                <a:lnTo>
                  <a:pt x="574570" y="349738"/>
                </a:lnTo>
                <a:lnTo>
                  <a:pt x="521008" y="346924"/>
                </a:lnTo>
                <a:lnTo>
                  <a:pt x="469050" y="343064"/>
                </a:lnTo>
                <a:lnTo>
                  <a:pt x="418873" y="338202"/>
                </a:lnTo>
                <a:lnTo>
                  <a:pt x="370654" y="332385"/>
                </a:lnTo>
                <a:lnTo>
                  <a:pt x="324568" y="325657"/>
                </a:lnTo>
                <a:lnTo>
                  <a:pt x="280793" y="318064"/>
                </a:lnTo>
                <a:lnTo>
                  <a:pt x="239506" y="309652"/>
                </a:lnTo>
                <a:lnTo>
                  <a:pt x="200882" y="300466"/>
                </a:lnTo>
                <a:lnTo>
                  <a:pt x="132331" y="279952"/>
                </a:lnTo>
                <a:lnTo>
                  <a:pt x="76555" y="256888"/>
                </a:lnTo>
                <a:lnTo>
                  <a:pt x="34966" y="231635"/>
                </a:lnTo>
                <a:lnTo>
                  <a:pt x="2273" y="190450"/>
                </a:lnTo>
                <a:lnTo>
                  <a:pt x="0" y="176022"/>
                </a:lnTo>
                <a:close/>
              </a:path>
            </a:pathLst>
          </a:custGeom>
          <a:ln w="57912">
            <a:solidFill>
              <a:srgbClr val="00AFEF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03245117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785461"/>
            <a:r>
              <a:rPr sz="2700" spc="-15" dirty="0"/>
              <a:t>C</a:t>
            </a:r>
            <a:r>
              <a:rPr sz="2700" spc="-26" dirty="0"/>
              <a:t>o</a:t>
            </a:r>
            <a:r>
              <a:rPr sz="2700" spc="-34" dirty="0"/>
              <a:t>u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86" dirty="0"/>
              <a:t>r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055" y="1429321"/>
            <a:ext cx="8901589" cy="35198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1" dirty="0">
                <a:latin typeface="Calibri"/>
                <a:cs typeface="Calibri"/>
              </a:rPr>
              <a:t>B</a:t>
            </a:r>
            <a:r>
              <a:rPr b="1" spc="-19" dirty="0">
                <a:latin typeface="Calibri"/>
                <a:cs typeface="Calibri"/>
              </a:rPr>
              <a:t>u</a:t>
            </a:r>
            <a:r>
              <a:rPr b="1" spc="-8" dirty="0">
                <a:latin typeface="Calibri"/>
                <a:cs typeface="Calibri"/>
              </a:rPr>
              <a:t>ilt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b="1" spc="-8" dirty="0">
                <a:latin typeface="Calibri"/>
                <a:cs typeface="Calibri"/>
              </a:rPr>
              <a:t>In </a:t>
            </a:r>
            <a:r>
              <a:rPr b="1" spc="-15" dirty="0">
                <a:latin typeface="Calibri"/>
                <a:cs typeface="Calibri"/>
              </a:rPr>
              <a:t>Cou</a:t>
            </a:r>
            <a:r>
              <a:rPr b="1" spc="-30" dirty="0">
                <a:latin typeface="Calibri"/>
                <a:cs typeface="Calibri"/>
              </a:rPr>
              <a:t>nt</a:t>
            </a:r>
            <a:r>
              <a:rPr b="1" spc="-4" dirty="0">
                <a:latin typeface="Calibri"/>
                <a:cs typeface="Calibri"/>
              </a:rPr>
              <a:t>e</a:t>
            </a:r>
            <a:r>
              <a:rPr b="1" spc="-19" dirty="0">
                <a:latin typeface="Calibri"/>
                <a:cs typeface="Calibri"/>
              </a:rPr>
              <a:t>r</a:t>
            </a:r>
            <a:r>
              <a:rPr b="1" spc="-8" dirty="0">
                <a:latin typeface="Calibri"/>
                <a:cs typeface="Calibri"/>
              </a:rPr>
              <a:t>s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8" dirty="0">
                <a:latin typeface="Calibri"/>
                <a:cs typeface="Calibri"/>
              </a:rPr>
              <a:t>In </a:t>
            </a:r>
            <a:r>
              <a:rPr b="1" spc="-11" dirty="0">
                <a:latin typeface="Calibri"/>
                <a:cs typeface="Calibri"/>
              </a:rPr>
              <a:t>Ha</a:t>
            </a:r>
            <a:r>
              <a:rPr b="1" spc="-19" dirty="0">
                <a:latin typeface="Calibri"/>
                <a:cs typeface="Calibri"/>
              </a:rPr>
              <a:t>d</a:t>
            </a:r>
            <a:r>
              <a:rPr b="1" spc="-11" dirty="0">
                <a:latin typeface="Calibri"/>
                <a:cs typeface="Calibri"/>
              </a:rPr>
              <a:t>o</a:t>
            </a:r>
            <a:r>
              <a:rPr b="1" spc="-8" dirty="0">
                <a:latin typeface="Calibri"/>
                <a:cs typeface="Calibri"/>
              </a:rPr>
              <a:t>o</a:t>
            </a:r>
            <a:r>
              <a:rPr b="1" spc="-11" dirty="0">
                <a:latin typeface="Calibri"/>
                <a:cs typeface="Calibri"/>
              </a:rPr>
              <a:t>p</a:t>
            </a:r>
            <a:endParaRPr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2363">
              <a:latin typeface="Times New Roman"/>
              <a:cs typeface="Times New Roman"/>
            </a:endParaRPr>
          </a:p>
          <a:p>
            <a:pPr marL="9525" marR="121920">
              <a:lnSpc>
                <a:spcPts val="1943"/>
              </a:lnSpc>
            </a:pPr>
            <a:r>
              <a:rPr spc="-4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do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 p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vides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som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inbuilt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job</a:t>
            </a:r>
            <a:r>
              <a:rPr dirty="0">
                <a:latin typeface="Calibri"/>
                <a:cs typeface="Calibri"/>
              </a:rPr>
              <a:t>,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purpo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spc="-11" dirty="0">
                <a:latin typeface="Calibri"/>
                <a:cs typeface="Calibri"/>
              </a:rPr>
              <a:t>es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</a:t>
            </a:r>
            <a:r>
              <a:rPr spc="-56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ting </a:t>
            </a:r>
            <a:r>
              <a:rPr spc="-11"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numb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</a:t>
            </a:r>
            <a:r>
              <a:rPr dirty="0">
                <a:latin typeface="Calibri"/>
                <a:cs typeface="Calibri"/>
              </a:rPr>
              <a:t>y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es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ocessed.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95250">
              <a:lnSpc>
                <a:spcPts val="1943"/>
              </a:lnSpc>
              <a:spcBef>
                <a:spcPts val="1369"/>
              </a:spcBef>
              <a:buFont typeface="Calibri"/>
              <a:buAutoNum type="arabicParenR"/>
              <a:tabLst>
                <a:tab pos="247650" algn="l"/>
                <a:tab pos="3017044" algn="l"/>
                <a:tab pos="5342096" algn="l"/>
              </a:tabLst>
            </a:pPr>
            <a:r>
              <a:rPr b="1" spc="-19" dirty="0">
                <a:latin typeface="Calibri"/>
                <a:cs typeface="Calibri"/>
              </a:rPr>
              <a:t>Ma</a:t>
            </a:r>
            <a:r>
              <a:rPr b="1" spc="-11" dirty="0">
                <a:latin typeface="Calibri"/>
                <a:cs typeface="Calibri"/>
              </a:rPr>
              <a:t>p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41" dirty="0">
                <a:latin typeface="Calibri"/>
                <a:cs typeface="Calibri"/>
              </a:rPr>
              <a:t>R</a:t>
            </a:r>
            <a:r>
              <a:rPr b="1" spc="-4" dirty="0">
                <a:latin typeface="Calibri"/>
                <a:cs typeface="Calibri"/>
              </a:rPr>
              <a:t>educ</a:t>
            </a:r>
            <a:r>
              <a:rPr b="1" dirty="0">
                <a:latin typeface="Calibri"/>
                <a:cs typeface="Calibri"/>
              </a:rPr>
              <a:t>e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135" dirty="0">
                <a:latin typeface="Calibri"/>
                <a:cs typeface="Calibri"/>
              </a:rPr>
              <a:t>T</a:t>
            </a:r>
            <a:r>
              <a:rPr b="1" spc="-11" dirty="0">
                <a:latin typeface="Calibri"/>
                <a:cs typeface="Calibri"/>
              </a:rPr>
              <a:t>ask </a:t>
            </a:r>
            <a:r>
              <a:rPr b="1" spc="-15" dirty="0">
                <a:latin typeface="Calibri"/>
                <a:cs typeface="Calibri"/>
              </a:rPr>
              <a:t>C</a:t>
            </a:r>
            <a:r>
              <a:rPr b="1" spc="-8" dirty="0">
                <a:latin typeface="Calibri"/>
                <a:cs typeface="Calibri"/>
              </a:rPr>
              <a:t>o</a:t>
            </a:r>
            <a:r>
              <a:rPr b="1" spc="-11" dirty="0">
                <a:latin typeface="Calibri"/>
                <a:cs typeface="Calibri"/>
              </a:rPr>
              <a:t>u</a:t>
            </a:r>
            <a:r>
              <a:rPr b="1" spc="-38" dirty="0">
                <a:latin typeface="Calibri"/>
                <a:cs typeface="Calibri"/>
              </a:rPr>
              <a:t>n</a:t>
            </a:r>
            <a:r>
              <a:rPr b="1" spc="-30" dirty="0">
                <a:latin typeface="Calibri"/>
                <a:cs typeface="Calibri"/>
              </a:rPr>
              <a:t>t</a:t>
            </a:r>
            <a:r>
              <a:rPr b="1" spc="-4" dirty="0">
                <a:latin typeface="Calibri"/>
                <a:cs typeface="Calibri"/>
              </a:rPr>
              <a:t>e</a:t>
            </a:r>
            <a:r>
              <a:rPr b="1" spc="-19" dirty="0">
                <a:latin typeface="Calibri"/>
                <a:cs typeface="Calibri"/>
              </a:rPr>
              <a:t>r</a:t>
            </a:r>
            <a:r>
              <a:rPr b="1" spc="-8" dirty="0">
                <a:latin typeface="Calibri"/>
                <a:cs typeface="Calibri"/>
              </a:rPr>
              <a:t>s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-	</a:t>
            </a:r>
            <a:r>
              <a:rPr spc="-11" dirty="0">
                <a:latin typeface="Calibri"/>
                <a:cs typeface="Calibri"/>
              </a:rPr>
              <a:t>'</a:t>
            </a:r>
            <a:r>
              <a:rPr i="1" spc="-11" dirty="0">
                <a:latin typeface="Calibri"/>
                <a:cs typeface="Calibri"/>
              </a:rPr>
              <a:t>MAP_IN</a:t>
            </a:r>
            <a:r>
              <a:rPr i="1" spc="-15" dirty="0">
                <a:latin typeface="Calibri"/>
                <a:cs typeface="Calibri"/>
              </a:rPr>
              <a:t>PU</a:t>
            </a:r>
            <a:r>
              <a:rPr i="1" spc="-23" dirty="0">
                <a:latin typeface="Calibri"/>
                <a:cs typeface="Calibri"/>
              </a:rPr>
              <a:t>T</a:t>
            </a:r>
            <a:r>
              <a:rPr i="1" spc="-4" dirty="0">
                <a:latin typeface="Calibri"/>
                <a:cs typeface="Calibri"/>
              </a:rPr>
              <a:t>_</a:t>
            </a:r>
            <a:r>
              <a:rPr i="1" spc="4" dirty="0">
                <a:latin typeface="Calibri"/>
                <a:cs typeface="Calibri"/>
              </a:rPr>
              <a:t>R</a:t>
            </a:r>
            <a:r>
              <a:rPr i="1" spc="-26" dirty="0">
                <a:latin typeface="Calibri"/>
                <a:cs typeface="Calibri"/>
              </a:rPr>
              <a:t>E</a:t>
            </a:r>
            <a:r>
              <a:rPr i="1" spc="-15" dirty="0">
                <a:latin typeface="Calibri"/>
                <a:cs typeface="Calibri"/>
              </a:rPr>
              <a:t>C</a:t>
            </a:r>
            <a:r>
              <a:rPr i="1" spc="-4" dirty="0">
                <a:latin typeface="Calibri"/>
                <a:cs typeface="Calibri"/>
              </a:rPr>
              <a:t>O</a:t>
            </a:r>
            <a:r>
              <a:rPr i="1" dirty="0">
                <a:latin typeface="Calibri"/>
                <a:cs typeface="Calibri"/>
              </a:rPr>
              <a:t>R</a:t>
            </a:r>
            <a:r>
              <a:rPr i="1" spc="-4" dirty="0">
                <a:latin typeface="Calibri"/>
                <a:cs typeface="Calibri"/>
              </a:rPr>
              <a:t>D</a:t>
            </a:r>
            <a:r>
              <a:rPr i="1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'</a:t>
            </a:r>
            <a:r>
              <a:rPr dirty="0">
                <a:latin typeface="Calibri"/>
                <a:cs typeface="Calibri"/>
              </a:rPr>
              <a:t>	which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" dirty="0">
                <a:latin typeface="Calibri"/>
                <a:cs typeface="Calibri"/>
              </a:rPr>
              <a:t> u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numb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ach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ask.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45" dirty="0">
                <a:latin typeface="Calibri"/>
                <a:cs typeface="Calibri"/>
              </a:rPr>
              <a:t>g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as</a:t>
            </a:r>
            <a:r>
              <a:rPr spc="-3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parti</a:t>
            </a:r>
            <a:r>
              <a:rPr spc="8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ular job.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Calibri"/>
              <a:buAutoNum type="arabicParenR"/>
            </a:pPr>
            <a:endParaRPr>
              <a:latin typeface="Times New Roman"/>
              <a:cs typeface="Times New Roman"/>
            </a:endParaRPr>
          </a:p>
          <a:p>
            <a:pPr marL="9525" marR="3810">
              <a:lnSpc>
                <a:spcPct val="90000"/>
              </a:lnSpc>
              <a:spcBef>
                <a:spcPts val="1350"/>
              </a:spcBef>
              <a:buFont typeface="Calibri"/>
              <a:buAutoNum type="arabicParenR"/>
              <a:tabLst>
                <a:tab pos="247650" algn="l"/>
              </a:tabLst>
            </a:pPr>
            <a:r>
              <a:rPr b="1" spc="-15" dirty="0">
                <a:latin typeface="Calibri"/>
                <a:cs typeface="Calibri"/>
              </a:rPr>
              <a:t>Jo</a:t>
            </a:r>
            <a:r>
              <a:rPr b="1" spc="-11" dirty="0">
                <a:latin typeface="Calibri"/>
                <a:cs typeface="Calibri"/>
              </a:rPr>
              <a:t>b</a:t>
            </a:r>
            <a:r>
              <a:rPr b="1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Cou</a:t>
            </a:r>
            <a:r>
              <a:rPr b="1" spc="-34" dirty="0">
                <a:latin typeface="Calibri"/>
                <a:cs typeface="Calibri"/>
              </a:rPr>
              <a:t>n</a:t>
            </a:r>
            <a:r>
              <a:rPr b="1" spc="-30" dirty="0">
                <a:latin typeface="Calibri"/>
                <a:cs typeface="Calibri"/>
              </a:rPr>
              <a:t>t</a:t>
            </a:r>
            <a:r>
              <a:rPr b="1" spc="-4" dirty="0">
                <a:latin typeface="Calibri"/>
                <a:cs typeface="Calibri"/>
              </a:rPr>
              <a:t>e</a:t>
            </a:r>
            <a:r>
              <a:rPr b="1" spc="-19" dirty="0">
                <a:latin typeface="Calibri"/>
                <a:cs typeface="Calibri"/>
              </a:rPr>
              <a:t>r</a:t>
            </a:r>
            <a:r>
              <a:rPr b="1" spc="-8" dirty="0">
                <a:latin typeface="Calibri"/>
                <a:cs typeface="Calibri"/>
              </a:rPr>
              <a:t>s</a:t>
            </a:r>
            <a:r>
              <a:rPr b="1" dirty="0">
                <a:latin typeface="Calibri"/>
                <a:cs typeface="Calibri"/>
              </a:rPr>
              <a:t> -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</a:t>
            </a:r>
            <a:r>
              <a:rPr spc="-4" dirty="0">
                <a:latin typeface="Calibri"/>
                <a:cs typeface="Calibri"/>
              </a:rPr>
              <a:t>b</a:t>
            </a:r>
            <a:r>
              <a:rPr spc="-116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60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ollec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tics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about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 e</a:t>
            </a:r>
            <a:r>
              <a:rPr spc="-3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job</a:t>
            </a:r>
            <a:r>
              <a:rPr dirty="0">
                <a:latin typeface="Calibri"/>
                <a:cs typeface="Calibri"/>
              </a:rPr>
              <a:t>.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ample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this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er is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'</a:t>
            </a:r>
            <a:r>
              <a:rPr i="1" spc="-53" dirty="0">
                <a:latin typeface="Calibri"/>
                <a:cs typeface="Calibri"/>
              </a:rPr>
              <a:t>T</a:t>
            </a:r>
            <a:r>
              <a:rPr i="1" spc="-49" dirty="0">
                <a:latin typeface="Calibri"/>
                <a:cs typeface="Calibri"/>
              </a:rPr>
              <a:t>O</a:t>
            </a:r>
            <a:r>
              <a:rPr i="1" spc="-143" dirty="0">
                <a:latin typeface="Calibri"/>
                <a:cs typeface="Calibri"/>
              </a:rPr>
              <a:t>T</a:t>
            </a:r>
            <a:r>
              <a:rPr i="1" dirty="0">
                <a:latin typeface="Calibri"/>
                <a:cs typeface="Calibri"/>
              </a:rPr>
              <a:t>AL_L</a:t>
            </a:r>
            <a:r>
              <a:rPr i="1" spc="-56" dirty="0">
                <a:latin typeface="Calibri"/>
                <a:cs typeface="Calibri"/>
              </a:rPr>
              <a:t>A</a:t>
            </a:r>
            <a:r>
              <a:rPr i="1" dirty="0">
                <a:latin typeface="Calibri"/>
                <a:cs typeface="Calibri"/>
              </a:rPr>
              <a:t>U</a:t>
            </a:r>
            <a:r>
              <a:rPr i="1" spc="-8" dirty="0">
                <a:latin typeface="Calibri"/>
                <a:cs typeface="Calibri"/>
              </a:rPr>
              <a:t>N</a:t>
            </a:r>
            <a:r>
              <a:rPr i="1" spc="-4" dirty="0">
                <a:latin typeface="Calibri"/>
                <a:cs typeface="Calibri"/>
              </a:rPr>
              <a:t>C</a:t>
            </a:r>
            <a:r>
              <a:rPr i="1" spc="4" dirty="0">
                <a:latin typeface="Calibri"/>
                <a:cs typeface="Calibri"/>
              </a:rPr>
              <a:t>H</a:t>
            </a:r>
            <a:r>
              <a:rPr i="1" spc="-4" dirty="0">
                <a:latin typeface="Calibri"/>
                <a:cs typeface="Calibri"/>
              </a:rPr>
              <a:t>ED_MAPS</a:t>
            </a:r>
            <a:r>
              <a:rPr spc="-8" dirty="0">
                <a:latin typeface="Calibri"/>
                <a:cs typeface="Calibri"/>
              </a:rPr>
              <a:t>'</a:t>
            </a:r>
            <a:r>
              <a:rPr dirty="0">
                <a:latin typeface="Calibri"/>
                <a:cs typeface="Calibri"/>
              </a:rPr>
              <a:t> which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u</a:t>
            </a:r>
            <a:r>
              <a:rPr spc="-4" dirty="0">
                <a:latin typeface="Calibri"/>
                <a:cs typeface="Calibri"/>
              </a:rPr>
              <a:t>se</a:t>
            </a:r>
            <a:r>
              <a:rPr dirty="0">
                <a:latin typeface="Calibri"/>
                <a:cs typeface="Calibri"/>
              </a:rPr>
              <a:t>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 the 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mber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map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23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 laun</a:t>
            </a:r>
            <a:r>
              <a:rPr spc="-4" dirty="0">
                <a:latin typeface="Calibri"/>
                <a:cs typeface="Calibri"/>
              </a:rPr>
              <a:t>che</a:t>
            </a:r>
            <a:r>
              <a:rPr dirty="0">
                <a:latin typeface="Calibri"/>
                <a:cs typeface="Calibri"/>
              </a:rPr>
              <a:t>d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se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job.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970315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785461"/>
            <a:r>
              <a:rPr sz="2700" spc="-15" dirty="0"/>
              <a:t>C</a:t>
            </a:r>
            <a:r>
              <a:rPr sz="2700" spc="-26" dirty="0"/>
              <a:t>o</a:t>
            </a:r>
            <a:r>
              <a:rPr sz="2700" spc="-34" dirty="0"/>
              <a:t>u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86" dirty="0"/>
              <a:t>r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055" y="1408461"/>
            <a:ext cx="8987314" cy="4532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650" b="1" spc="-15" dirty="0">
                <a:latin typeface="Calibri"/>
                <a:cs typeface="Calibri"/>
              </a:rPr>
              <a:t>Cu</a:t>
            </a:r>
            <a:r>
              <a:rPr sz="1650" b="1" spc="-26" dirty="0">
                <a:latin typeface="Calibri"/>
                <a:cs typeface="Calibri"/>
              </a:rPr>
              <a:t>s</a:t>
            </a:r>
            <a:r>
              <a:rPr sz="1650" b="1" spc="-30" dirty="0">
                <a:latin typeface="Calibri"/>
                <a:cs typeface="Calibri"/>
              </a:rPr>
              <a:t>t</a:t>
            </a:r>
            <a:r>
              <a:rPr sz="1650" b="1" spc="-11" dirty="0">
                <a:latin typeface="Calibri"/>
                <a:cs typeface="Calibri"/>
              </a:rPr>
              <a:t>om</a:t>
            </a:r>
            <a:r>
              <a:rPr sz="1650" b="1" spc="8" dirty="0">
                <a:latin typeface="Calibri"/>
                <a:cs typeface="Calibri"/>
              </a:rPr>
              <a:t> </a:t>
            </a:r>
            <a:r>
              <a:rPr sz="1650" b="1" spc="-11" dirty="0">
                <a:latin typeface="Calibri"/>
                <a:cs typeface="Calibri"/>
              </a:rPr>
              <a:t>J</a:t>
            </a:r>
            <a:r>
              <a:rPr sz="1650" b="1" spc="-38" dirty="0">
                <a:latin typeface="Calibri"/>
                <a:cs typeface="Calibri"/>
              </a:rPr>
              <a:t>av</a:t>
            </a:r>
            <a:r>
              <a:rPr sz="1650" b="1" spc="-11" dirty="0">
                <a:latin typeface="Calibri"/>
                <a:cs typeface="Calibri"/>
              </a:rPr>
              <a:t>a</a:t>
            </a:r>
            <a:r>
              <a:rPr sz="1650" b="1" spc="8" dirty="0">
                <a:latin typeface="Calibri"/>
                <a:cs typeface="Calibri"/>
              </a:rPr>
              <a:t> </a:t>
            </a:r>
            <a:r>
              <a:rPr sz="1650" b="1" spc="-15" dirty="0">
                <a:latin typeface="Calibri"/>
                <a:cs typeface="Calibri"/>
              </a:rPr>
              <a:t>Cou</a:t>
            </a:r>
            <a:r>
              <a:rPr sz="1650" b="1" spc="-30" dirty="0">
                <a:latin typeface="Calibri"/>
                <a:cs typeface="Calibri"/>
              </a:rPr>
              <a:t>nt</a:t>
            </a:r>
            <a:r>
              <a:rPr sz="1650" b="1" spc="-15" dirty="0">
                <a:latin typeface="Calibri"/>
                <a:cs typeface="Calibri"/>
              </a:rPr>
              <a:t>e</a:t>
            </a:r>
            <a:r>
              <a:rPr sz="1650" b="1" spc="-30" dirty="0">
                <a:latin typeface="Calibri"/>
                <a:cs typeface="Calibri"/>
              </a:rPr>
              <a:t>r</a:t>
            </a:r>
            <a:r>
              <a:rPr sz="1650" b="1" spc="-8" dirty="0">
                <a:latin typeface="Calibri"/>
                <a:cs typeface="Calibri"/>
              </a:rPr>
              <a:t>s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2025">
              <a:latin typeface="Times New Roman"/>
              <a:cs typeface="Times New Roman"/>
            </a:endParaRPr>
          </a:p>
          <a:p>
            <a:pPr marL="9525" marR="45244">
              <a:lnSpc>
                <a:spcPct val="80000"/>
              </a:lnSpc>
            </a:pPr>
            <a:r>
              <a:rPr sz="1650" spc="-11" dirty="0">
                <a:latin typeface="Calibri"/>
                <a:cs typeface="Calibri"/>
              </a:rPr>
              <a:t>Map</a:t>
            </a:r>
            <a:r>
              <a:rPr sz="1650" spc="-8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9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allo</a:t>
            </a:r>
            <a:r>
              <a:rPr sz="1650" spc="-34" dirty="0">
                <a:latin typeface="Calibri"/>
                <a:cs typeface="Calibri"/>
              </a:rPr>
              <a:t>w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use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speci</a:t>
            </a:r>
            <a:r>
              <a:rPr sz="1650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-11" dirty="0">
                <a:latin typeface="Calibri"/>
                <a:cs typeface="Calibri"/>
              </a:rPr>
              <a:t>i</a:t>
            </a:r>
            <a:r>
              <a:rPr sz="1650" spc="-8" dirty="0">
                <a:latin typeface="Calibri"/>
                <a:cs typeface="Calibri"/>
              </a:rPr>
              <a:t>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ow</a:t>
            </a:r>
            <a:r>
              <a:rPr sz="1650" spc="-11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45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or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per</a:t>
            </a:r>
            <a:r>
              <a:rPr sz="1650" spc="-41" dirty="0">
                <a:latin typeface="Calibri"/>
                <a:cs typeface="Calibri"/>
              </a:rPr>
              <a:t>f</a:t>
            </a:r>
            <a:r>
              <a:rPr sz="1650" spc="-11" dirty="0">
                <a:latin typeface="Calibri"/>
                <a:cs typeface="Calibri"/>
              </a:rPr>
              <a:t>orming</a:t>
            </a:r>
            <a:r>
              <a:rPr sz="1650" spc="-8" dirty="0">
                <a:latin typeface="Calibri"/>
                <a:cs typeface="Calibri"/>
              </a:rPr>
              <a:t> their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ow</a:t>
            </a:r>
            <a:r>
              <a:rPr sz="1650" spc="-11" dirty="0">
                <a:latin typeface="Calibri"/>
                <a:cs typeface="Calibri"/>
              </a:rPr>
              <a:t>n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ting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pe</a:t>
            </a:r>
            <a:r>
              <a:rPr sz="1650" spc="-45" dirty="0">
                <a:latin typeface="Calibri"/>
                <a:cs typeface="Calibri"/>
              </a:rPr>
              <a:t>r</a:t>
            </a:r>
            <a:r>
              <a:rPr sz="1650" spc="-26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tion.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 cu</a:t>
            </a:r>
            <a:r>
              <a:rPr sz="1650" spc="-30" dirty="0">
                <a:latin typeface="Calibri"/>
                <a:cs typeface="Calibri"/>
              </a:rPr>
              <a:t>st</a:t>
            </a:r>
            <a:r>
              <a:rPr sz="1650" spc="-11" dirty="0">
                <a:latin typeface="Calibri"/>
                <a:cs typeface="Calibri"/>
              </a:rPr>
              <a:t>om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d</a:t>
            </a:r>
            <a:r>
              <a:rPr sz="1650" spc="-34" dirty="0">
                <a:latin typeface="Calibri"/>
                <a:cs typeface="Calibri"/>
              </a:rPr>
              <a:t>e</a:t>
            </a:r>
            <a:r>
              <a:rPr sz="1650" spc="-11" dirty="0">
                <a:latin typeface="Calibri"/>
                <a:cs typeface="Calibri"/>
              </a:rPr>
              <a:t>fined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23" dirty="0">
                <a:latin typeface="Calibri"/>
                <a:cs typeface="Calibri"/>
              </a:rPr>
              <a:t>b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J</a:t>
            </a:r>
            <a:r>
              <a:rPr sz="1650" spc="-41" dirty="0">
                <a:latin typeface="Calibri"/>
                <a:cs typeface="Calibri"/>
              </a:rPr>
              <a:t>a</a:t>
            </a:r>
            <a:r>
              <a:rPr sz="1650" spc="-34" dirty="0">
                <a:latin typeface="Calibri"/>
                <a:cs typeface="Calibri"/>
              </a:rPr>
              <a:t>v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enum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</a:t>
            </a:r>
            <a:r>
              <a:rPr sz="1650" spc="-34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23" dirty="0">
                <a:latin typeface="Calibri"/>
                <a:cs typeface="Calibri"/>
              </a:rPr>
              <a:t>p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el</a:t>
            </a:r>
            <a:r>
              <a:rPr sz="1650" spc="-30" dirty="0">
                <a:latin typeface="Calibri"/>
                <a:cs typeface="Calibri"/>
              </a:rPr>
              <a:t>at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.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26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x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or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d</a:t>
            </a:r>
            <a:r>
              <a:rPr sz="1650" spc="-34" dirty="0">
                <a:latin typeface="Calibri"/>
                <a:cs typeface="Calibri"/>
              </a:rPr>
              <a:t>e</a:t>
            </a:r>
            <a:r>
              <a:rPr sz="1650" spc="-11" dirty="0">
                <a:latin typeface="Calibri"/>
                <a:cs typeface="Calibri"/>
              </a:rPr>
              <a:t>fining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Cu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om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C</a:t>
            </a:r>
            <a:r>
              <a:rPr sz="1650" spc="-4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:</a:t>
            </a:r>
            <a:r>
              <a:rPr sz="1650" spc="-8" dirty="0">
                <a:latin typeface="Calibri"/>
                <a:cs typeface="Calibri"/>
              </a:rPr>
              <a:t>-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13"/>
              </a:spcBef>
            </a:pPr>
            <a:endParaRPr sz="2025">
              <a:latin typeface="Times New Roman"/>
              <a:cs typeface="Times New Roman"/>
            </a:endParaRPr>
          </a:p>
          <a:p>
            <a:pPr marL="9525" marR="7390924">
              <a:lnSpc>
                <a:spcPct val="117700"/>
              </a:lnSpc>
            </a:pPr>
            <a:r>
              <a:rPr sz="1650" i="1" spc="-11" dirty="0">
                <a:latin typeface="Calibri"/>
                <a:cs typeface="Calibri"/>
              </a:rPr>
              <a:t>en</a:t>
            </a:r>
            <a:r>
              <a:rPr sz="1650" i="1" spc="-19" dirty="0">
                <a:latin typeface="Calibri"/>
                <a:cs typeface="Calibri"/>
              </a:rPr>
              <a:t>u</a:t>
            </a:r>
            <a:r>
              <a:rPr sz="1650" i="1" spc="-15" dirty="0">
                <a:latin typeface="Calibri"/>
                <a:cs typeface="Calibri"/>
              </a:rPr>
              <a:t>m</a:t>
            </a:r>
            <a:r>
              <a:rPr sz="1650" i="1" spc="-4" dirty="0">
                <a:latin typeface="Calibri"/>
                <a:cs typeface="Calibri"/>
              </a:rPr>
              <a:t> </a:t>
            </a:r>
            <a:r>
              <a:rPr sz="1650" i="1" spc="-11" dirty="0">
                <a:latin typeface="Calibri"/>
                <a:cs typeface="Calibri"/>
              </a:rPr>
              <a:t>MyCou</a:t>
            </a:r>
            <a:r>
              <a:rPr sz="1650" i="1" spc="-30" dirty="0">
                <a:latin typeface="Calibri"/>
                <a:cs typeface="Calibri"/>
              </a:rPr>
              <a:t>nt</a:t>
            </a:r>
            <a:r>
              <a:rPr sz="1650" i="1" spc="-8" dirty="0">
                <a:latin typeface="Calibri"/>
                <a:cs typeface="Calibri"/>
              </a:rPr>
              <a:t>er</a:t>
            </a:r>
            <a:r>
              <a:rPr sz="1650" i="1" spc="4" dirty="0">
                <a:latin typeface="Calibri"/>
                <a:cs typeface="Calibri"/>
              </a:rPr>
              <a:t> </a:t>
            </a:r>
            <a:r>
              <a:rPr sz="1650" i="1" spc="-8" dirty="0">
                <a:latin typeface="Calibri"/>
                <a:cs typeface="Calibri"/>
              </a:rPr>
              <a:t>{</a:t>
            </a:r>
            <a:r>
              <a:rPr sz="1650" i="1" spc="-11" dirty="0">
                <a:latin typeface="Calibri"/>
                <a:cs typeface="Calibri"/>
              </a:rPr>
              <a:t> M</a:t>
            </a:r>
            <a:r>
              <a:rPr sz="1650" i="1" spc="-15" dirty="0">
                <a:latin typeface="Calibri"/>
                <a:cs typeface="Calibri"/>
              </a:rPr>
              <a:t>I</a:t>
            </a:r>
            <a:r>
              <a:rPr sz="1650" i="1" spc="-11" dirty="0">
                <a:latin typeface="Calibri"/>
                <a:cs typeface="Calibri"/>
              </a:rPr>
              <a:t>S</a:t>
            </a:r>
            <a:r>
              <a:rPr sz="1650" i="1" spc="-8" dirty="0">
                <a:latin typeface="Calibri"/>
                <a:cs typeface="Calibri"/>
              </a:rPr>
              <a:t>SIN</a:t>
            </a:r>
            <a:r>
              <a:rPr sz="1650" i="1" spc="-19" dirty="0">
                <a:latin typeface="Calibri"/>
                <a:cs typeface="Calibri"/>
              </a:rPr>
              <a:t>G</a:t>
            </a:r>
            <a:r>
              <a:rPr sz="1650" i="1" spc="-8" dirty="0">
                <a:latin typeface="Calibri"/>
                <a:cs typeface="Calibri"/>
              </a:rPr>
              <a:t>,</a:t>
            </a:r>
            <a:endParaRPr sz="1650">
              <a:latin typeface="Calibri"/>
              <a:cs typeface="Calibri"/>
            </a:endParaRPr>
          </a:p>
          <a:p>
            <a:pPr marL="9525">
              <a:spcBef>
                <a:spcPts val="360"/>
              </a:spcBef>
            </a:pPr>
            <a:r>
              <a:rPr sz="1650" i="1" spc="-60" dirty="0">
                <a:latin typeface="Calibri"/>
                <a:cs typeface="Calibri"/>
              </a:rPr>
              <a:t>T</a:t>
            </a:r>
            <a:r>
              <a:rPr sz="1650" i="1" spc="-56" dirty="0">
                <a:latin typeface="Calibri"/>
                <a:cs typeface="Calibri"/>
              </a:rPr>
              <a:t>O</a:t>
            </a:r>
            <a:r>
              <a:rPr sz="1650" i="1" spc="-131" dirty="0">
                <a:latin typeface="Calibri"/>
                <a:cs typeface="Calibri"/>
              </a:rPr>
              <a:t>T</a:t>
            </a:r>
            <a:r>
              <a:rPr sz="1650" i="1" spc="-11" dirty="0">
                <a:latin typeface="Calibri"/>
                <a:cs typeface="Calibri"/>
              </a:rPr>
              <a:t>AL</a:t>
            </a:r>
            <a:endParaRPr sz="1650">
              <a:latin typeface="Calibri"/>
              <a:cs typeface="Calibri"/>
            </a:endParaRPr>
          </a:p>
          <a:p>
            <a:pPr marL="9525">
              <a:spcBef>
                <a:spcPts val="353"/>
              </a:spcBef>
            </a:pPr>
            <a:r>
              <a:rPr sz="1650" i="1" spc="-8" dirty="0">
                <a:latin typeface="Calibri"/>
                <a:cs typeface="Calibri"/>
              </a:rPr>
              <a:t>}</a:t>
            </a:r>
            <a:endParaRPr sz="16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50">
              <a:latin typeface="Times New Roman"/>
              <a:cs typeface="Times New Roman"/>
            </a:endParaRPr>
          </a:p>
          <a:p>
            <a:pPr marL="9525" marR="3810" algn="just">
              <a:lnSpc>
                <a:spcPct val="80000"/>
              </a:lnSpc>
              <a:spcBef>
                <a:spcPts val="1189"/>
              </a:spcBef>
            </a:pPr>
            <a:r>
              <a:rPr sz="1650" spc="-11" dirty="0">
                <a:latin typeface="Calibri"/>
                <a:cs typeface="Calibri"/>
              </a:rPr>
              <a:t>whe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ou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3" dirty="0">
                <a:latin typeface="Calibri"/>
                <a:cs typeface="Calibri"/>
              </a:rPr>
              <a:t>M</a:t>
            </a:r>
            <a:r>
              <a:rPr sz="1650" spc="-8" dirty="0">
                <a:latin typeface="Calibri"/>
                <a:cs typeface="Calibri"/>
              </a:rPr>
              <a:t>ISSI</a:t>
            </a:r>
            <a:r>
              <a:rPr sz="1650" spc="-23" dirty="0">
                <a:latin typeface="Calibri"/>
                <a:cs typeface="Calibri"/>
              </a:rPr>
              <a:t>N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use</a:t>
            </a:r>
            <a:r>
              <a:rPr sz="1650" spc="-11" dirty="0">
                <a:latin typeface="Calibri"/>
                <a:cs typeface="Calibri"/>
              </a:rPr>
              <a:t>d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mai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ain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9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ou</a:t>
            </a:r>
            <a:r>
              <a:rPr sz="1650" spc="-30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8" dirty="0">
                <a:latin typeface="Calibri"/>
                <a:cs typeface="Calibri"/>
              </a:rPr>
              <a:t>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missing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23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d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and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ou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60" dirty="0">
                <a:latin typeface="Calibri"/>
                <a:cs typeface="Calibri"/>
              </a:rPr>
              <a:t>TO</a:t>
            </a:r>
            <a:r>
              <a:rPr sz="1650" spc="-143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AL</a:t>
            </a:r>
            <a:r>
              <a:rPr sz="1650" spc="19" dirty="0">
                <a:latin typeface="Calibri"/>
                <a:cs typeface="Calibri"/>
              </a:rPr>
              <a:t> </a:t>
            </a:r>
            <a:r>
              <a:rPr sz="1650" dirty="0">
                <a:latin typeface="Calibri"/>
                <a:cs typeface="Calibri"/>
              </a:rPr>
              <a:t>is </a:t>
            </a:r>
            <a:r>
              <a:rPr sz="1650" spc="-15" dirty="0">
                <a:latin typeface="Calibri"/>
                <a:cs typeface="Calibri"/>
              </a:rPr>
              <a:t>use</a:t>
            </a:r>
            <a:r>
              <a:rPr sz="1650" spc="-11" dirty="0">
                <a:latin typeface="Calibri"/>
                <a:cs typeface="Calibri"/>
              </a:rPr>
              <a:t>d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mai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ain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al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numb</a:t>
            </a:r>
            <a:r>
              <a:rPr sz="1650" spc="-19" dirty="0">
                <a:latin typeface="Calibri"/>
                <a:cs typeface="Calibri"/>
              </a:rPr>
              <a:t>e</a:t>
            </a:r>
            <a:r>
              <a:rPr sz="1650" spc="-8" dirty="0">
                <a:latin typeface="Calibri"/>
                <a:cs typeface="Calibri"/>
              </a:rPr>
              <a:t>r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of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d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.</a:t>
            </a:r>
            <a:r>
              <a:rPr sz="1650" spc="19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MyC</a:t>
            </a:r>
            <a:r>
              <a:rPr sz="1650" spc="-8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ep</a:t>
            </a:r>
            <a:r>
              <a:rPr sz="1650" spc="-30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ese</a:t>
            </a:r>
            <a:r>
              <a:rPr sz="1650" spc="-30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11" dirty="0">
                <a:latin typeface="Calibri"/>
                <a:cs typeface="Calibri"/>
              </a:rPr>
              <a:t>p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8" dirty="0">
                <a:latin typeface="Calibri"/>
                <a:cs typeface="Calibri"/>
              </a:rPr>
              <a:t>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these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38" dirty="0">
                <a:latin typeface="Calibri"/>
                <a:cs typeface="Calibri"/>
              </a:rPr>
              <a:t>w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.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use</a:t>
            </a:r>
            <a:r>
              <a:rPr sz="1650" spc="-8" dirty="0">
                <a:latin typeface="Calibri"/>
                <a:cs typeface="Calibri"/>
              </a:rPr>
              <a:t>r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an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d</a:t>
            </a:r>
            <a:r>
              <a:rPr sz="1650" spc="-34" dirty="0">
                <a:latin typeface="Calibri"/>
                <a:cs typeface="Calibri"/>
              </a:rPr>
              <a:t>e</a:t>
            </a:r>
            <a:r>
              <a:rPr sz="1650" spc="-11" dirty="0">
                <a:latin typeface="Calibri"/>
                <a:cs typeface="Calibri"/>
              </a:rPr>
              <a:t>fine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38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nu</a:t>
            </a:r>
            <a:r>
              <a:rPr sz="1650" spc="-23" dirty="0">
                <a:latin typeface="Calibri"/>
                <a:cs typeface="Calibri"/>
              </a:rPr>
              <a:t>m</a:t>
            </a:r>
            <a:r>
              <a:rPr sz="1650" spc="-15" dirty="0">
                <a:latin typeface="Calibri"/>
                <a:cs typeface="Calibri"/>
              </a:rPr>
              <a:t>be</a:t>
            </a:r>
            <a:r>
              <a:rPr sz="1650" spc="-8" dirty="0">
                <a:latin typeface="Calibri"/>
                <a:cs typeface="Calibri"/>
              </a:rPr>
              <a:t>r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of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enum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11" dirty="0">
                <a:latin typeface="Calibri"/>
                <a:cs typeface="Calibri"/>
              </a:rPr>
              <a:t>p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3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el</a:t>
            </a:r>
            <a:r>
              <a:rPr sz="1650" spc="-30" dirty="0">
                <a:latin typeface="Calibri"/>
                <a:cs typeface="Calibri"/>
              </a:rPr>
              <a:t>at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8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s.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2325">
              <a:latin typeface="Times New Roman"/>
              <a:cs typeface="Times New Roman"/>
            </a:endParaRPr>
          </a:p>
          <a:p>
            <a:pPr marL="9525">
              <a:lnSpc>
                <a:spcPts val="1781"/>
              </a:lnSpc>
            </a:pPr>
            <a:r>
              <a:rPr sz="1650" b="1" i="1" spc="-15" dirty="0">
                <a:latin typeface="Calibri"/>
                <a:cs typeface="Calibri"/>
              </a:rPr>
              <a:t>No</a:t>
            </a:r>
            <a:r>
              <a:rPr sz="1650" b="1" i="1" spc="-30" dirty="0">
                <a:latin typeface="Calibri"/>
                <a:cs typeface="Calibri"/>
              </a:rPr>
              <a:t>t</a:t>
            </a:r>
            <a:r>
              <a:rPr sz="1650" b="1" i="1" spc="-11" dirty="0">
                <a:latin typeface="Calibri"/>
                <a:cs typeface="Calibri"/>
              </a:rPr>
              <a:t>e</a:t>
            </a:r>
            <a:r>
              <a:rPr sz="1650" spc="-11" dirty="0">
                <a:latin typeface="Calibri"/>
                <a:cs typeface="Calibri"/>
              </a:rPr>
              <a:t>:</a:t>
            </a:r>
            <a:r>
              <a:rPr sz="1650" spc="-8" dirty="0">
                <a:latin typeface="Calibri"/>
                <a:cs typeface="Calibri"/>
              </a:rPr>
              <a:t>-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o</a:t>
            </a:r>
            <a:r>
              <a:rPr sz="1650" spc="-4" dirty="0">
                <a:latin typeface="Calibri"/>
                <a:cs typeface="Calibri"/>
              </a:rPr>
              <a:t>u</a:t>
            </a:r>
            <a:r>
              <a:rPr sz="1650" spc="-23" dirty="0">
                <a:latin typeface="Calibri"/>
                <a:cs typeface="Calibri"/>
              </a:rPr>
              <a:t>n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23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8" dirty="0">
                <a:latin typeface="Calibri"/>
                <a:cs typeface="Calibri"/>
              </a:rPr>
              <a:t> global.</a:t>
            </a:r>
            <a:r>
              <a:rPr sz="1650" spc="-23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5" dirty="0">
                <a:latin typeface="Calibri"/>
                <a:cs typeface="Calibri"/>
              </a:rPr>
              <a:t>ou</a:t>
            </a:r>
            <a:r>
              <a:rPr sz="1650" spc="-30" dirty="0">
                <a:latin typeface="Calibri"/>
                <a:cs typeface="Calibri"/>
              </a:rPr>
              <a:t>nt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v</a:t>
            </a:r>
            <a:r>
              <a:rPr sz="1650" spc="-8" dirty="0">
                <a:latin typeface="Calibri"/>
                <a:cs typeface="Calibri"/>
              </a:rPr>
              <a:t>alues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8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sha</a:t>
            </a:r>
            <a:r>
              <a:rPr sz="1650" spc="-23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19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b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 all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map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n</a:t>
            </a:r>
            <a:r>
              <a:rPr sz="1650" dirty="0">
                <a:latin typeface="Calibri"/>
                <a:cs typeface="Calibri"/>
              </a:rPr>
              <a:t>d</a:t>
            </a:r>
            <a:r>
              <a:rPr sz="1650" spc="-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19" dirty="0">
                <a:latin typeface="Calibri"/>
                <a:cs typeface="Calibri"/>
              </a:rPr>
              <a:t>u</a:t>
            </a:r>
            <a:r>
              <a:rPr sz="1650" spc="-11" dirty="0">
                <a:latin typeface="Calibri"/>
                <a:cs typeface="Calibri"/>
              </a:rPr>
              <a:t>ce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as</a:t>
            </a:r>
            <a:r>
              <a:rPr sz="1650" spc="-30" dirty="0">
                <a:latin typeface="Calibri"/>
                <a:cs typeface="Calibri"/>
              </a:rPr>
              <a:t>k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ac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4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endParaRPr sz="1650">
              <a:latin typeface="Calibri"/>
              <a:cs typeface="Calibri"/>
            </a:endParaRPr>
          </a:p>
          <a:p>
            <a:pPr marL="9525">
              <a:lnSpc>
                <a:spcPts val="1781"/>
              </a:lnSpc>
            </a:pPr>
            <a:r>
              <a:rPr sz="1650" spc="-11" dirty="0">
                <a:latin typeface="Calibri"/>
                <a:cs typeface="Calibri"/>
              </a:rPr>
              <a:t>Map</a:t>
            </a:r>
            <a:r>
              <a:rPr sz="1650" spc="-45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f</a:t>
            </a:r>
            <a:r>
              <a:rPr sz="1650" spc="-41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am</a:t>
            </a:r>
            <a:r>
              <a:rPr sz="1650" spc="-23" dirty="0">
                <a:latin typeface="Calibri"/>
                <a:cs typeface="Calibri"/>
              </a:rPr>
              <a:t>e</a:t>
            </a:r>
            <a:r>
              <a:rPr sz="1650" spc="-34" dirty="0">
                <a:latin typeface="Calibri"/>
                <a:cs typeface="Calibri"/>
              </a:rPr>
              <a:t>w</a:t>
            </a:r>
            <a:r>
              <a:rPr sz="1650" spc="-8" dirty="0">
                <a:latin typeface="Calibri"/>
                <a:cs typeface="Calibri"/>
              </a:rPr>
              <a:t>ork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and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dirty="0">
                <a:latin typeface="Calibri"/>
                <a:cs typeface="Calibri"/>
              </a:rPr>
              <a:t>g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41" dirty="0">
                <a:latin typeface="Calibri"/>
                <a:cs typeface="Calibri"/>
              </a:rPr>
              <a:t>g</a:t>
            </a:r>
            <a:r>
              <a:rPr sz="1650" spc="-26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t 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end</a:t>
            </a:r>
            <a:r>
              <a:rPr sz="1650" spc="-8" dirty="0">
                <a:latin typeface="Calibri"/>
                <a:cs typeface="Calibri"/>
              </a:rPr>
              <a:t> of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j</a:t>
            </a:r>
            <a:r>
              <a:rPr sz="1650" spc="-8" dirty="0">
                <a:latin typeface="Calibri"/>
                <a:cs typeface="Calibri"/>
              </a:rPr>
              <a:t>o</a:t>
            </a:r>
            <a:r>
              <a:rPr sz="1650" spc="-11" dirty="0">
                <a:latin typeface="Calibri"/>
                <a:cs typeface="Calibri"/>
              </a:rPr>
              <a:t>b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ac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os</a:t>
            </a:r>
            <a:r>
              <a:rPr sz="1650" spc="-8" dirty="0">
                <a:latin typeface="Calibri"/>
                <a:cs typeface="Calibri"/>
              </a:rPr>
              <a:t>s all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k</a:t>
            </a:r>
            <a:r>
              <a:rPr sz="1650" spc="-11" dirty="0">
                <a:latin typeface="Calibri"/>
                <a:cs typeface="Calibri"/>
              </a:rPr>
              <a:t>s.</a:t>
            </a:r>
            <a:endParaRPr sz="16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82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"/>
          <p:cNvSpPr>
            <a:spLocks noGrp="1" noChangeArrowheads="1"/>
          </p:cNvSpPr>
          <p:nvPr>
            <p:ph type="title"/>
          </p:nvPr>
        </p:nvSpPr>
        <p:spPr>
          <a:xfrm>
            <a:off x="377825" y="252413"/>
            <a:ext cx="9305925" cy="655637"/>
          </a:xfrm>
        </p:spPr>
        <p:txBody>
          <a:bodyPr>
            <a:normAutofit/>
          </a:bodyPr>
          <a:lstStyle/>
          <a:p>
            <a:pPr eaLnBrk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dirty="0" smtClean="0">
                <a:solidFill>
                  <a:srgbClr val="4E84C4"/>
                </a:solidFill>
                <a:latin typeface="Gill Sans MT" charset="0"/>
              </a:rPr>
              <a:t>Computing parallelism meet data locality</a:t>
            </a:r>
          </a:p>
        </p:txBody>
      </p:sp>
      <p:sp>
        <p:nvSpPr>
          <p:cNvPr id="32771" name="Rectangle 2"/>
          <p:cNvSpPr>
            <a:spLocks noChangeArrowheads="1"/>
          </p:cNvSpPr>
          <p:nvPr/>
        </p:nvSpPr>
        <p:spPr bwMode="auto">
          <a:xfrm>
            <a:off x="330200" y="875524"/>
            <a:ext cx="8585200" cy="5522912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99431" rIns="90000" bIns="45000"/>
          <a:lstStyle/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All map tasks are equivalent; so can run in parallel</a:t>
            </a: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All reduce tasks can also run in parallel</a:t>
            </a: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Input data on HDFS on can be processed independently</a:t>
            </a: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Therefore, run map task on whatever data is local (or closest) to a particular node in HDFS</a:t>
            </a:r>
          </a:p>
          <a:p>
            <a:pPr marL="571500" lvl="1" indent="-225425" hangingPunct="1">
              <a:lnSpc>
                <a:spcPct val="82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For map task assignment, </a:t>
            </a:r>
            <a:r>
              <a:rPr lang="en-US" sz="2000" dirty="0" err="1">
                <a:solidFill>
                  <a:srgbClr val="000000"/>
                </a:solidFill>
                <a:latin typeface="Gill Sans MT" charset="0"/>
              </a:rPr>
              <a:t>JobTracker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 has an affinity for a particular node which has a replica of the input data</a:t>
            </a:r>
          </a:p>
          <a:p>
            <a:pPr marL="571500" lvl="1" indent="-225425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If lots of data does happen to pile up on the same node, nearby nodes will map instead</a:t>
            </a:r>
          </a:p>
          <a:p>
            <a:pPr marL="122238" indent="-119063" hangingPunct="1">
              <a:lnSpc>
                <a:spcPct val="76000"/>
              </a:lnSpc>
              <a:spcAft>
                <a:spcPts val="1425"/>
              </a:spcAft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Therefore, good performance</a:t>
            </a: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 sz="2000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And improve recovery from partial failure of servers or storage </a:t>
            </a:r>
          </a:p>
          <a:p>
            <a:pPr marL="571500" lvl="1" indent="-225425" hangingPunct="1">
              <a:lnSpc>
                <a:spcPct val="76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Arial" charset="0"/>
              <a:buChar char="–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sz="2000" dirty="0">
                <a:solidFill>
                  <a:srgbClr val="000000"/>
                </a:solidFill>
                <a:latin typeface="Gill Sans MT" charset="0"/>
              </a:rPr>
              <a:t>during the operation: if one map or reduce task fails, the work can be rescheduled </a:t>
            </a:r>
          </a:p>
        </p:txBody>
      </p:sp>
    </p:spTree>
    <p:extLst>
      <p:ext uri="{BB962C8B-B14F-4D97-AF65-F5344CB8AC3E}">
        <p14:creationId xmlns:p14="http://schemas.microsoft.com/office/powerpoint/2010/main" val="113814951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785461"/>
            <a:r>
              <a:rPr sz="2700" spc="-15" dirty="0"/>
              <a:t>C</a:t>
            </a:r>
            <a:r>
              <a:rPr sz="2700" spc="-26" dirty="0"/>
              <a:t>o</a:t>
            </a:r>
            <a:r>
              <a:rPr sz="2700" spc="-34" dirty="0"/>
              <a:t>u</a:t>
            </a:r>
            <a:r>
              <a:rPr sz="2700" spc="-71" dirty="0"/>
              <a:t>n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86" dirty="0"/>
              <a:t>r</a:t>
            </a:r>
            <a:r>
              <a:rPr sz="2700" spc="-11" dirty="0"/>
              <a:t>s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177012" y="2128361"/>
            <a:ext cx="8809673" cy="2250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latin typeface="Calibri"/>
                <a:cs typeface="Calibri"/>
              </a:rPr>
              <a:t>Fi</a:t>
            </a:r>
            <a:r>
              <a:rPr spc="-23" dirty="0">
                <a:latin typeface="Calibri"/>
                <a:cs typeface="Calibri"/>
              </a:rPr>
              <a:t>rs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fin</a:t>
            </a:r>
            <a:r>
              <a:rPr dirty="0">
                <a:latin typeface="Calibri"/>
                <a:cs typeface="Calibri"/>
              </a:rPr>
              <a:t>e an</a:t>
            </a:r>
            <a:r>
              <a:rPr spc="-4" dirty="0">
                <a:latin typeface="Calibri"/>
                <a:cs typeface="Calibri"/>
              </a:rPr>
              <a:t> Enu</a:t>
            </a:r>
            <a:r>
              <a:rPr dirty="0">
                <a:latin typeface="Calibri"/>
                <a:cs typeface="Calibri"/>
              </a:rPr>
              <a:t>m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ep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ese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19" dirty="0">
                <a:latin typeface="Calibri"/>
                <a:cs typeface="Calibri"/>
              </a:rPr>
              <a:t>g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p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s.</a:t>
            </a:r>
            <a:endParaRPr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875">
              <a:latin typeface="Times New Roman"/>
              <a:cs typeface="Times New Roman"/>
            </a:endParaRPr>
          </a:p>
          <a:p>
            <a:pPr marL="9525"/>
            <a:r>
              <a:rPr spc="-4" dirty="0">
                <a:latin typeface="Calibri"/>
                <a:cs typeface="Calibri"/>
              </a:rPr>
              <a:t>publi</a:t>
            </a:r>
            <a:r>
              <a:rPr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enum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M</a:t>
            </a:r>
            <a:r>
              <a:rPr spc="-8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Cou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{ G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od,Ba</a:t>
            </a:r>
            <a:r>
              <a:rPr dirty="0">
                <a:latin typeface="Calibri"/>
                <a:cs typeface="Calibri"/>
              </a:rPr>
              <a:t>d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}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75">
              <a:latin typeface="Times New Roman"/>
              <a:cs typeface="Times New Roman"/>
            </a:endParaRPr>
          </a:p>
          <a:p>
            <a:pPr marL="9525"/>
            <a:r>
              <a:rPr spc="-4" dirty="0">
                <a:latin typeface="Calibri"/>
                <a:cs typeface="Calibri"/>
              </a:rPr>
              <a:t>F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within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map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r map</a:t>
            </a:r>
            <a:r>
              <a:rPr spc="-8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58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acc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er 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em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when</a:t>
            </a:r>
            <a:endParaRPr>
              <a:latin typeface="Calibri"/>
              <a:cs typeface="Calibri"/>
            </a:endParaRPr>
          </a:p>
          <a:p>
            <a:pPr marL="9525"/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bse</a:t>
            </a:r>
            <a:r>
              <a:rPr spc="11" dirty="0">
                <a:latin typeface="Calibri"/>
                <a:cs typeface="Calibri"/>
              </a:rPr>
              <a:t>r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Go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Bad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ds.</a:t>
            </a:r>
            <a:endParaRPr>
              <a:latin typeface="Calibri"/>
              <a:cs typeface="Calibri"/>
            </a:endParaRPr>
          </a:p>
          <a:p>
            <a:pPr>
              <a:spcBef>
                <a:spcPts val="4"/>
              </a:spcBef>
            </a:pPr>
            <a:endParaRPr sz="1875">
              <a:latin typeface="Times New Roman"/>
              <a:cs typeface="Times New Roman"/>
            </a:endParaRPr>
          </a:p>
          <a:p>
            <a:pPr marL="9525"/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</a:t>
            </a:r>
            <a:r>
              <a:rPr spc="8" dirty="0">
                <a:latin typeface="Calibri"/>
                <a:cs typeface="Calibri"/>
              </a:rPr>
              <a:t>.</a:t>
            </a:r>
            <a:r>
              <a:rPr spc="-23" dirty="0">
                <a:latin typeface="Calibri"/>
                <a:cs typeface="Calibri"/>
              </a:rPr>
              <a:t>g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tCou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er</a:t>
            </a:r>
            <a:r>
              <a:rPr spc="4" dirty="0">
                <a:latin typeface="Calibri"/>
                <a:cs typeface="Calibri"/>
              </a:rPr>
              <a:t>(</a:t>
            </a:r>
            <a:r>
              <a:rPr dirty="0">
                <a:latin typeface="Calibri"/>
                <a:cs typeface="Calibri"/>
              </a:rPr>
              <a:t>M</a:t>
            </a:r>
            <a:r>
              <a:rPr spc="-8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Cou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spc="-45" dirty="0">
                <a:latin typeface="Calibri"/>
                <a:cs typeface="Calibri"/>
              </a:rPr>
              <a:t>.</a:t>
            </a:r>
            <a:r>
              <a:rPr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)</a:t>
            </a:r>
            <a:r>
              <a:rPr spc="-8" dirty="0">
                <a:latin typeface="Calibri"/>
                <a:cs typeface="Calibri"/>
              </a:rPr>
              <a:t>.</a:t>
            </a:r>
            <a:r>
              <a:rPr dirty="0">
                <a:latin typeface="Calibri"/>
                <a:cs typeface="Calibri"/>
              </a:rPr>
              <a:t>inc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em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(</a:t>
            </a:r>
            <a:r>
              <a:rPr dirty="0">
                <a:latin typeface="Calibri"/>
                <a:cs typeface="Calibri"/>
              </a:rPr>
              <a:t>1);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2275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53732" y="906208"/>
            <a:ext cx="1239679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-1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2700" spc="-26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2700" spc="-34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2700" spc="-71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2700" spc="-5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2700" spc="-23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2700" spc="-86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2700" spc="-11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endParaRPr sz="27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92520" y="3235009"/>
            <a:ext cx="2333149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2250" b="1" spc="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19" dirty="0">
                <a:solidFill>
                  <a:srgbClr val="006FC0"/>
                </a:solidFill>
                <a:latin typeface="Tahoma"/>
                <a:cs typeface="Tahoma"/>
              </a:rPr>
              <a:t>Counter</a:t>
            </a:r>
            <a:r>
              <a:rPr sz="2250" b="1" spc="-1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956478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055" y="2114169"/>
            <a:ext cx="8889206" cy="2164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dirty="0">
                <a:latin typeface="Calibri"/>
                <a:cs typeface="Calibri"/>
              </a:rPr>
              <a:t>Appli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</a:t>
            </a:r>
            <a:r>
              <a:rPr spc="-45"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equi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som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dep</a:t>
            </a:r>
            <a:r>
              <a:rPr spc="-4" dirty="0">
                <a:latin typeface="Calibri"/>
                <a:cs typeface="Calibri"/>
              </a:rPr>
              <a:t>enden</a:t>
            </a:r>
            <a:r>
              <a:rPr spc="4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45" dirty="0">
                <a:latin typeface="Calibri"/>
                <a:cs typeface="Calibri"/>
              </a:rPr>
              <a:t>/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figu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8" dirty="0">
                <a:latin typeface="Calibri"/>
                <a:cs typeface="Calibri"/>
              </a:rPr>
              <a:t>/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opert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files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615791">
              <a:lnSpc>
                <a:spcPts val="1943"/>
              </a:lnSpc>
              <a:spcBef>
                <a:spcPts val="1406"/>
              </a:spcBef>
            </a:pPr>
            <a:r>
              <a:rPr spc="-11"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di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spel</a:t>
            </a:r>
            <a:r>
              <a:rPr spc="4" dirty="0">
                <a:latin typeface="Calibri"/>
                <a:cs typeface="Calibri"/>
              </a:rPr>
              <a:t>l</a:t>
            </a:r>
            <a:r>
              <a:rPr spc="-4" dirty="0">
                <a:latin typeface="Calibri"/>
                <a:cs typeface="Calibri"/>
              </a:rPr>
              <a:t>-</a:t>
            </a:r>
            <a:r>
              <a:rPr spc="-11" dirty="0">
                <a:latin typeface="Calibri"/>
                <a:cs typeface="Calibri"/>
              </a:rPr>
              <a:t>ch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ck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appli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oul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equi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8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Mapp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30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dictiona</a:t>
            </a:r>
            <a:r>
              <a:rPr spc="15" dirty="0">
                <a:latin typeface="Calibri"/>
                <a:cs typeface="Calibri"/>
              </a:rPr>
              <a:t>r</a:t>
            </a:r>
            <a:r>
              <a:rPr spc="-127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3810">
              <a:lnSpc>
                <a:spcPts val="1943"/>
              </a:lnSpc>
              <a:spcBef>
                <a:spcPts val="1373"/>
              </a:spcBef>
            </a:pPr>
            <a:r>
              <a:rPr dirty="0">
                <a:latin typeface="Calibri"/>
                <a:cs typeface="Calibri"/>
              </a:rPr>
              <a:t>Suppose </a:t>
            </a:r>
            <a:r>
              <a:rPr spc="-41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or the p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ocessing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mpl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09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s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sala</a:t>
            </a:r>
            <a:r>
              <a:rPr spc="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 need d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their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ad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a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ailable with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another</a:t>
            </a:r>
            <a:r>
              <a:rPr spc="-4" dirty="0">
                <a:latin typeface="Calibri"/>
                <a:cs typeface="Calibri"/>
              </a:rPr>
              <a:t> fil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2351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9054" y="1772413"/>
            <a:ext cx="8611553" cy="31085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do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 ha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onc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ac</a:t>
            </a:r>
            <a:r>
              <a:rPr spc="4" dirty="0">
                <a:latin typeface="Calibri"/>
                <a:cs typeface="Calibri"/>
              </a:rPr>
              <a:t>h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</a:t>
            </a:r>
            <a:r>
              <a:rPr spc="4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ask 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60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odes</a:t>
            </a:r>
            <a:r>
              <a:rPr dirty="0">
                <a:latin typeface="Calibri"/>
                <a:cs typeface="Calibri"/>
              </a:rPr>
              <a:t>)</a:t>
            </a:r>
            <a:r>
              <a:rPr spc="-4" dirty="0">
                <a:latin typeface="Calibri"/>
                <a:cs typeface="Calibri"/>
              </a:rPr>
              <a:t> h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15716">
              <a:lnSpc>
                <a:spcPts val="1943"/>
              </a:lnSpc>
              <a:spcBef>
                <a:spcPts val="1399"/>
              </a:spcBef>
            </a:pPr>
            <a:r>
              <a:rPr spc="-11" dirty="0">
                <a:latin typeface="Calibri"/>
                <a:cs typeface="Calibri"/>
              </a:rPr>
              <a:t>When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me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ommo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ac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ask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60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34" dirty="0">
                <a:latin typeface="Calibri"/>
                <a:cs typeface="Calibri"/>
              </a:rPr>
              <a:t> 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di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ach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9049">
              <a:lnSpc>
                <a:spcPts val="1943"/>
              </a:lnSpc>
              <a:spcBef>
                <a:spcPts val="1376"/>
              </a:spcBef>
            </a:pP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ache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ain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smal</a:t>
            </a:r>
            <a:r>
              <a:rPr dirty="0">
                <a:latin typeface="Calibri"/>
                <a:cs typeface="Calibri"/>
              </a:rPr>
              <a:t>l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file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</a:t>
            </a:r>
            <a:r>
              <a:rPr spc="-4" dirty="0">
                <a:latin typeface="Calibri"/>
                <a:cs typeface="Calibri"/>
              </a:rPr>
              <a:t>ede</a:t>
            </a:r>
            <a:r>
              <a:rPr dirty="0">
                <a:latin typeface="Calibri"/>
                <a:cs typeface="Calibri"/>
              </a:rPr>
              <a:t>d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initiali</a:t>
            </a:r>
            <a:r>
              <a:rPr spc="-34" dirty="0">
                <a:latin typeface="Calibri"/>
                <a:cs typeface="Calibri"/>
              </a:rPr>
              <a:t>z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lib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ari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ode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</a:t>
            </a:r>
            <a:r>
              <a:rPr spc="-45"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sse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node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clu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72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370999">
              <a:lnSpc>
                <a:spcPts val="1943"/>
              </a:lnSpc>
              <a:spcBef>
                <a:spcPts val="1376"/>
              </a:spcBef>
            </a:pPr>
            <a:r>
              <a:rPr spc="-4" dirty="0">
                <a:latin typeface="Calibri"/>
                <a:cs typeface="Calibri"/>
              </a:rPr>
              <a:t>Di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tribu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edC</a:t>
            </a:r>
            <a:r>
              <a:rPr spc="-11" dirty="0">
                <a:latin typeface="Calibri"/>
                <a:cs typeface="Calibri"/>
              </a:rPr>
              <a:t>ache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ac</a:t>
            </a:r>
            <a:r>
              <a:rPr spc="4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lity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vided </a:t>
            </a:r>
            <a:r>
              <a:rPr spc="-11" dirty="0">
                <a:latin typeface="Calibri"/>
                <a:cs typeface="Calibri"/>
              </a:rPr>
              <a:t>by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</a:t>
            </a:r>
            <a:r>
              <a:rPr spc="8"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-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ame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or</a:t>
            </a:r>
            <a:r>
              <a:rPr spc="-11" dirty="0">
                <a:latin typeface="Calibri"/>
                <a:cs typeface="Calibri"/>
              </a:rPr>
              <a:t>k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ache</a:t>
            </a:r>
            <a:r>
              <a:rPr spc="-4" dirty="0">
                <a:latin typeface="Calibri"/>
                <a:cs typeface="Calibri"/>
              </a:rPr>
              <a:t> file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spc="-15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8" dirty="0">
                <a:latin typeface="Calibri"/>
                <a:cs typeface="Calibri"/>
              </a:rPr>
              <a:t>t, 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chi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8" dirty="0">
                <a:latin typeface="Calibri"/>
                <a:cs typeface="Calibri"/>
              </a:rPr>
              <a:t>es,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ja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c.)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</a:t>
            </a:r>
            <a:r>
              <a:rPr spc="-4" dirty="0">
                <a:latin typeface="Calibri"/>
                <a:cs typeface="Calibri"/>
              </a:rPr>
              <a:t>ede</a:t>
            </a:r>
            <a:r>
              <a:rPr dirty="0">
                <a:latin typeface="Calibri"/>
                <a:cs typeface="Calibri"/>
              </a:rPr>
              <a:t>d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by</a:t>
            </a:r>
            <a:r>
              <a:rPr dirty="0">
                <a:latin typeface="Calibri"/>
                <a:cs typeface="Calibri"/>
              </a:rPr>
              <a:t> appli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61351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  <p:sp>
        <p:nvSpPr>
          <p:cNvPr id="4" name="object 4"/>
          <p:cNvSpPr txBox="1"/>
          <p:nvPr/>
        </p:nvSpPr>
        <p:spPr>
          <a:xfrm>
            <a:off x="441274" y="3809524"/>
            <a:ext cx="842963" cy="173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125" dirty="0">
                <a:latin typeface="Calibri"/>
                <a:cs typeface="Calibri"/>
              </a:rPr>
              <a:t>....</a:t>
            </a:r>
            <a:r>
              <a:rPr sz="1125" spc="-8" dirty="0">
                <a:latin typeface="Calibri"/>
                <a:cs typeface="Calibri"/>
              </a:rPr>
              <a:t>..</a:t>
            </a:r>
            <a:r>
              <a:rPr sz="1125" dirty="0">
                <a:latin typeface="Calibri"/>
                <a:cs typeface="Calibri"/>
              </a:rPr>
              <a:t>.</a:t>
            </a:r>
            <a:r>
              <a:rPr sz="1125" spc="-8" dirty="0">
                <a:latin typeface="Calibri"/>
                <a:cs typeface="Calibri"/>
              </a:rPr>
              <a:t>...</a:t>
            </a:r>
            <a:r>
              <a:rPr sz="1125" dirty="0">
                <a:latin typeface="Calibri"/>
                <a:cs typeface="Calibri"/>
              </a:rPr>
              <a:t>.</a:t>
            </a:r>
            <a:r>
              <a:rPr sz="1125" spc="-8" dirty="0">
                <a:latin typeface="Calibri"/>
                <a:cs typeface="Calibri"/>
              </a:rPr>
              <a:t>...</a:t>
            </a:r>
            <a:r>
              <a:rPr sz="1125" dirty="0">
                <a:latin typeface="Calibri"/>
                <a:cs typeface="Calibri"/>
              </a:rPr>
              <a:t>.</a:t>
            </a:r>
            <a:r>
              <a:rPr sz="1125" spc="-8" dirty="0">
                <a:latin typeface="Calibri"/>
                <a:cs typeface="Calibri"/>
              </a:rPr>
              <a:t>...</a:t>
            </a:r>
            <a:r>
              <a:rPr sz="1125" dirty="0">
                <a:latin typeface="Calibri"/>
                <a:cs typeface="Calibri"/>
              </a:rPr>
              <a:t>.</a:t>
            </a:r>
            <a:r>
              <a:rPr sz="1125" spc="-8" dirty="0">
                <a:latin typeface="Calibri"/>
                <a:cs typeface="Calibri"/>
              </a:rPr>
              <a:t>...</a:t>
            </a:r>
            <a:r>
              <a:rPr sz="1125" dirty="0">
                <a:latin typeface="Calibri"/>
                <a:cs typeface="Calibri"/>
              </a:rPr>
              <a:t>.</a:t>
            </a:r>
            <a:endParaRPr sz="1125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33442" y="2008746"/>
            <a:ext cx="238601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350" dirty="0">
                <a:latin typeface="Calibri"/>
                <a:cs typeface="Calibri"/>
              </a:rPr>
              <a:t>up </a:t>
            </a:r>
            <a:r>
              <a:rPr sz="1350" spc="-11" dirty="0">
                <a:latin typeface="Calibri"/>
                <a:cs typeface="Calibri"/>
              </a:rPr>
              <a:t>ma</a:t>
            </a:r>
            <a:r>
              <a:rPr sz="1350" spc="-4" dirty="0">
                <a:latin typeface="Calibri"/>
                <a:cs typeface="Calibri"/>
              </a:rPr>
              <a:t> bi wb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19431" y="2008746"/>
            <a:ext cx="1025843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350" dirty="0">
                <a:latin typeface="Calibri"/>
                <a:cs typeface="Calibri"/>
              </a:rPr>
              <a:t>U</a:t>
            </a:r>
            <a:r>
              <a:rPr sz="1350" spc="-26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ar_</a:t>
            </a:r>
            <a:r>
              <a:rPr sz="1350" spc="-8" dirty="0">
                <a:latin typeface="Calibri"/>
                <a:cs typeface="Calibri"/>
              </a:rPr>
              <a:t>P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ade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h Maha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8" dirty="0">
                <a:latin typeface="Calibri"/>
                <a:cs typeface="Calibri"/>
              </a:rPr>
              <a:t>ht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a Bihar </a:t>
            </a:r>
            <a:r>
              <a:rPr sz="1350" spc="-68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tBe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spc="-34" dirty="0">
                <a:latin typeface="Calibri"/>
                <a:cs typeface="Calibri"/>
              </a:rPr>
              <a:t>g</a:t>
            </a:r>
            <a:r>
              <a:rPr sz="1350" dirty="0">
                <a:latin typeface="Calibri"/>
                <a:cs typeface="Calibri"/>
              </a:rPr>
              <a:t>al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73243" y="1675638"/>
            <a:ext cx="1053941" cy="207749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69533"/>
            <a:r>
              <a:rPr sz="1350" b="1" spc="-124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o </a:t>
            </a:r>
            <a:r>
              <a:rPr sz="1350" b="1" spc="4" dirty="0">
                <a:solidFill>
                  <a:srgbClr val="0000FF"/>
                </a:solidFill>
                <a:latin typeface="Calibri"/>
                <a:cs typeface="Calibri"/>
              </a:rPr>
              <a:t>b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c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ach</a:t>
            </a:r>
            <a:r>
              <a:rPr sz="1350" b="1" spc="4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1762" y="1399032"/>
            <a:ext cx="1147763" cy="207749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1350" b="1" spc="4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ut</a:t>
            </a:r>
            <a:r>
              <a:rPr sz="1350" b="1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d</a:t>
            </a:r>
            <a:r>
              <a:rPr sz="1350" b="1" spc="-11" dirty="0">
                <a:solidFill>
                  <a:srgbClr val="0000FF"/>
                </a:solidFill>
                <a:latin typeface="Calibri"/>
                <a:cs typeface="Calibri"/>
              </a:rPr>
              <a:t>at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f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ile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274" y="4523232"/>
            <a:ext cx="7328059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350" dirty="0">
                <a:latin typeface="Calibri"/>
                <a:cs typeface="Calibri"/>
              </a:rPr>
              <a:t>Su</a:t>
            </a:r>
            <a:r>
              <a:rPr sz="1350" spc="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po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e </a:t>
            </a:r>
            <a:r>
              <a:rPr sz="1350" spc="-23" dirty="0">
                <a:latin typeface="Calibri"/>
                <a:cs typeface="Calibri"/>
              </a:rPr>
              <a:t>f</a:t>
            </a:r>
            <a:r>
              <a:rPr sz="1350" dirty="0">
                <a:latin typeface="Calibri"/>
                <a:cs typeface="Calibri"/>
              </a:rPr>
              <a:t>or 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he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sing of 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mpl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19" dirty="0">
                <a:latin typeface="Calibri"/>
                <a:cs typeface="Calibri"/>
              </a:rPr>
              <a:t>y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86" dirty="0">
                <a:latin typeface="Calibri"/>
                <a:cs typeface="Calibri"/>
              </a:rPr>
              <a:t>’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9" dirty="0">
                <a:latin typeface="Calibri"/>
                <a:cs typeface="Calibri"/>
              </a:rPr>
              <a:t>c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d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23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n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d</a:t>
            </a:r>
            <a:r>
              <a:rPr sz="1350" spc="-8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n </a:t>
            </a:r>
            <a:r>
              <a:rPr sz="1350" spc="-8" dirty="0">
                <a:latin typeface="Calibri"/>
                <a:cs typeface="Calibri"/>
              </a:rPr>
              <a:t>th</a:t>
            </a:r>
            <a:r>
              <a:rPr sz="1350" spc="-4" dirty="0">
                <a:latin typeface="Calibri"/>
                <a:cs typeface="Calibri"/>
              </a:rPr>
              <a:t>ei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de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ail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lo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wh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h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s </a:t>
            </a:r>
            <a:r>
              <a:rPr sz="1350" spc="-19" dirty="0">
                <a:latin typeface="Calibri"/>
                <a:cs typeface="Calibri"/>
              </a:rPr>
              <a:t>a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ai</a:t>
            </a:r>
            <a:r>
              <a:rPr sz="1350" spc="-8" dirty="0">
                <a:latin typeface="Calibri"/>
                <a:cs typeface="Calibri"/>
              </a:rPr>
              <a:t>l</a:t>
            </a:r>
            <a:r>
              <a:rPr sz="1350" dirty="0">
                <a:latin typeface="Calibri"/>
                <a:cs typeface="Calibri"/>
              </a:rPr>
              <a:t>able 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th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anothe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fi</a:t>
            </a:r>
            <a:r>
              <a:rPr sz="1350" spc="-8" dirty="0">
                <a:latin typeface="Calibri"/>
                <a:cs typeface="Calibri"/>
              </a:rPr>
              <a:t>le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90086" y="1654835"/>
          <a:ext cx="3262368" cy="21043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6649"/>
                <a:gridCol w="754437"/>
                <a:gridCol w="501324"/>
                <a:gridCol w="680264"/>
                <a:gridCol w="709695"/>
              </a:tblGrid>
              <a:tr h="362940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13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ejas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Sa</a:t>
                      </a:r>
                      <a:r>
                        <a:rPr sz="11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30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270000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9659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Da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iel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290000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50002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100" spc="-2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Bhosle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up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270000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9288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20" dirty="0">
                          <a:latin typeface="Calibri"/>
                          <a:cs typeface="Calibri"/>
                        </a:rPr>
                        <a:t>Sw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tha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spc="-2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eddy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wb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129000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9745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Ma</a:t>
                      </a:r>
                      <a:r>
                        <a:rPr sz="1100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tin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lejand</a:t>
                      </a:r>
                      <a:r>
                        <a:rPr sz="1100" spc="-2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o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220000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9659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nitha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Joshi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HR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842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bi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175000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9383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Vi</a:t>
                      </a:r>
                      <a:r>
                        <a:rPr sz="1100" spc="-1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ek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Rana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5" dirty="0">
                          <a:latin typeface="Calibri"/>
                          <a:cs typeface="Calibri"/>
                        </a:rPr>
                        <a:t>IT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8425"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bi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10" dirty="0">
                          <a:latin typeface="Calibri"/>
                          <a:cs typeface="Calibri"/>
                        </a:rPr>
                        <a:t>270000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  <a:tr h="243716">
                <a:tc>
                  <a:txBody>
                    <a:bodyPr/>
                    <a:lstStyle/>
                    <a:p>
                      <a:pPr marL="80645">
                        <a:lnSpc>
                          <a:spcPct val="100000"/>
                        </a:lnSpc>
                      </a:pPr>
                      <a:r>
                        <a:rPr sz="1100" spc="-4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100" dirty="0">
                          <a:latin typeface="Calibri"/>
                          <a:cs typeface="Calibri"/>
                        </a:rPr>
                        <a:t>ahad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720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J</a:t>
                      </a:r>
                      <a:r>
                        <a:rPr sz="11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100" spc="-5" dirty="0">
                          <a:latin typeface="Calibri"/>
                          <a:cs typeface="Calibri"/>
                        </a:rPr>
                        <a:t>fri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FIN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100" dirty="0">
                          <a:latin typeface="Calibri"/>
                          <a:cs typeface="Calibri"/>
                        </a:rPr>
                        <a:t>ma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34645">
                        <a:lnSpc>
                          <a:spcPct val="100000"/>
                        </a:lnSpc>
                      </a:pPr>
                      <a:r>
                        <a:rPr sz="1100" spc="-5" dirty="0">
                          <a:latin typeface="Calibri"/>
                          <a:cs typeface="Calibri"/>
                        </a:rPr>
                        <a:t>250000</a:t>
                      </a:r>
                      <a:endParaRPr sz="1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974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262330"/>
            <a:ext cx="6172200" cy="459049"/>
          </a:xfrm>
          <a:prstGeom prst="rect">
            <a:avLst/>
          </a:prstGeom>
        </p:spPr>
        <p:txBody>
          <a:bodyPr vert="horz" wrap="square" lIns="0" tIns="43129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  <p:sp>
        <p:nvSpPr>
          <p:cNvPr id="3" name="object 3"/>
          <p:cNvSpPr txBox="1"/>
          <p:nvPr/>
        </p:nvSpPr>
        <p:spPr>
          <a:xfrm>
            <a:off x="544144" y="4204086"/>
            <a:ext cx="3704749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ourier New"/>
                <a:cs typeface="Courier New"/>
              </a:rPr>
              <a:t>t</a:t>
            </a:r>
            <a:r>
              <a:rPr sz="1350" spc="-11" dirty="0">
                <a:latin typeface="Courier New"/>
                <a:cs typeface="Courier New"/>
              </a:rPr>
              <a:t>r</a:t>
            </a:r>
            <a:r>
              <a:rPr sz="1350" spc="-4" dirty="0">
                <a:latin typeface="Courier New"/>
                <a:cs typeface="Courier New"/>
              </a:rPr>
              <a:t>y{</a:t>
            </a:r>
            <a:endParaRPr sz="1350">
              <a:latin typeface="Courier New"/>
              <a:cs typeface="Courier New"/>
            </a:endParaRPr>
          </a:p>
          <a:p>
            <a:pPr marL="316706"/>
            <a:r>
              <a:rPr sz="1350" spc="-11" dirty="0">
                <a:latin typeface="Courier New"/>
                <a:cs typeface="Courier New"/>
              </a:rPr>
              <a:t>D</a:t>
            </a:r>
            <a:r>
              <a:rPr sz="1350" spc="-4" dirty="0">
                <a:latin typeface="Courier New"/>
                <a:cs typeface="Courier New"/>
              </a:rPr>
              <a:t>is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r</a:t>
            </a:r>
            <a:r>
              <a:rPr sz="1350" spc="-11" dirty="0">
                <a:latin typeface="Courier New"/>
                <a:cs typeface="Courier New"/>
              </a:rPr>
              <a:t>ib</a:t>
            </a:r>
            <a:r>
              <a:rPr sz="1350" spc="-4" dirty="0">
                <a:latin typeface="Courier New"/>
                <a:cs typeface="Courier New"/>
              </a:rPr>
              <a:t>ut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d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ac</a:t>
            </a:r>
            <a:r>
              <a:rPr sz="1350" spc="-11" dirty="0">
                <a:latin typeface="Courier New"/>
                <a:cs typeface="Courier New"/>
              </a:rPr>
              <a:t>h</a:t>
            </a:r>
            <a:r>
              <a:rPr sz="1350" spc="-4" dirty="0">
                <a:latin typeface="Courier New"/>
                <a:cs typeface="Courier New"/>
              </a:rPr>
              <a:t>e</a:t>
            </a:r>
            <a:r>
              <a:rPr sz="1350" spc="-11" dirty="0">
                <a:latin typeface="Courier New"/>
                <a:cs typeface="Courier New"/>
              </a:rPr>
              <a:t>.a</a:t>
            </a:r>
            <a:r>
              <a:rPr sz="1350" spc="-4" dirty="0">
                <a:latin typeface="Courier New"/>
                <a:cs typeface="Courier New"/>
              </a:rPr>
              <a:t>dd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a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he</a:t>
            </a:r>
            <a:r>
              <a:rPr sz="1350" spc="-11" dirty="0">
                <a:latin typeface="Courier New"/>
                <a:cs typeface="Courier New"/>
              </a:rPr>
              <a:t>F</a:t>
            </a:r>
            <a:r>
              <a:rPr sz="1350" spc="-4" dirty="0">
                <a:latin typeface="Courier New"/>
                <a:cs typeface="Courier New"/>
              </a:rPr>
              <a:t>i</a:t>
            </a:r>
            <a:r>
              <a:rPr sz="1350" spc="-11" dirty="0">
                <a:latin typeface="Courier New"/>
                <a:cs typeface="Courier New"/>
              </a:rPr>
              <a:t>l</a:t>
            </a:r>
            <a:r>
              <a:rPr sz="1350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(n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dirty="0">
                <a:latin typeface="Courier New"/>
                <a:cs typeface="Courier New"/>
              </a:rPr>
              <a:t>w</a:t>
            </a:r>
            <a:endParaRPr sz="1350">
              <a:latin typeface="Courier New"/>
              <a:cs typeface="Courier New"/>
            </a:endParaRPr>
          </a:p>
          <a:p>
            <a:pPr marL="592455" marR="852964" indent="-275749"/>
            <a:r>
              <a:rPr sz="1350" spc="-11" dirty="0">
                <a:latin typeface="Courier New"/>
                <a:cs typeface="Courier New"/>
              </a:rPr>
              <a:t>}</a:t>
            </a:r>
            <a:r>
              <a:rPr sz="1350" spc="-4" dirty="0">
                <a:latin typeface="Courier New"/>
                <a:cs typeface="Courier New"/>
              </a:rPr>
              <a:t>ca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c</a:t>
            </a:r>
            <a:r>
              <a:rPr sz="1350" spc="-11" dirty="0">
                <a:latin typeface="Courier New"/>
                <a:cs typeface="Courier New"/>
              </a:rPr>
              <a:t>h(</a:t>
            </a:r>
            <a:r>
              <a:rPr sz="1350" spc="-4" dirty="0">
                <a:latin typeface="Courier New"/>
                <a:cs typeface="Courier New"/>
              </a:rPr>
              <a:t>Ex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e</a:t>
            </a:r>
            <a:r>
              <a:rPr sz="1350" spc="-11" dirty="0">
                <a:latin typeface="Courier New"/>
                <a:cs typeface="Courier New"/>
              </a:rPr>
              <a:t>p</a:t>
            </a:r>
            <a:r>
              <a:rPr sz="1350" spc="-4" dirty="0">
                <a:latin typeface="Courier New"/>
                <a:cs typeface="Courier New"/>
              </a:rPr>
              <a:t>ti</a:t>
            </a:r>
            <a:r>
              <a:rPr sz="1350" spc="-11" dirty="0">
                <a:latin typeface="Courier New"/>
                <a:cs typeface="Courier New"/>
              </a:rPr>
              <a:t>o</a:t>
            </a:r>
            <a:r>
              <a:rPr sz="1350" dirty="0">
                <a:latin typeface="Courier New"/>
                <a:cs typeface="Courier New"/>
              </a:rPr>
              <a:t>n</a:t>
            </a:r>
            <a:r>
              <a:rPr sz="1350" spc="-11" dirty="0">
                <a:latin typeface="Courier New"/>
                <a:cs typeface="Courier New"/>
              </a:rPr>
              <a:t> e</a:t>
            </a:r>
            <a:r>
              <a:rPr sz="1350" spc="-4" dirty="0">
                <a:latin typeface="Courier New"/>
                <a:cs typeface="Courier New"/>
              </a:rPr>
              <a:t>){ Sy</a:t>
            </a:r>
            <a:r>
              <a:rPr sz="1350" spc="-11" dirty="0">
                <a:latin typeface="Courier New"/>
                <a:cs typeface="Courier New"/>
              </a:rPr>
              <a:t>s</a:t>
            </a:r>
            <a:r>
              <a:rPr sz="1350" spc="-4" dirty="0">
                <a:latin typeface="Courier New"/>
                <a:cs typeface="Courier New"/>
              </a:rPr>
              <a:t>t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m.</a:t>
            </a:r>
            <a:r>
              <a:rPr sz="1350" spc="-11" dirty="0">
                <a:latin typeface="Courier New"/>
                <a:cs typeface="Courier New"/>
              </a:rPr>
              <a:t>o</a:t>
            </a:r>
            <a:r>
              <a:rPr sz="1350" spc="-4" dirty="0">
                <a:latin typeface="Courier New"/>
                <a:cs typeface="Courier New"/>
              </a:rPr>
              <a:t>u</a:t>
            </a:r>
            <a:r>
              <a:rPr sz="1350" spc="-11" dirty="0">
                <a:latin typeface="Courier New"/>
                <a:cs typeface="Courier New"/>
              </a:rPr>
              <a:t>t.</a:t>
            </a:r>
            <a:r>
              <a:rPr sz="1350" spc="-4" dirty="0">
                <a:latin typeface="Courier New"/>
                <a:cs typeface="Courier New"/>
              </a:rPr>
              <a:t>pr</a:t>
            </a:r>
            <a:r>
              <a:rPr sz="1350" spc="-11" dirty="0">
                <a:latin typeface="Courier New"/>
                <a:cs typeface="Courier New"/>
              </a:rPr>
              <a:t>i</a:t>
            </a:r>
            <a:r>
              <a:rPr sz="1350" spc="-4" dirty="0">
                <a:latin typeface="Courier New"/>
                <a:cs typeface="Courier New"/>
              </a:rPr>
              <a:t>n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l</a:t>
            </a:r>
            <a:r>
              <a:rPr sz="1350" spc="4" dirty="0">
                <a:latin typeface="Courier New"/>
                <a:cs typeface="Courier New"/>
              </a:rPr>
              <a:t>n</a:t>
            </a:r>
            <a:r>
              <a:rPr sz="1350" spc="-11" dirty="0">
                <a:latin typeface="Courier New"/>
                <a:cs typeface="Courier New"/>
              </a:rPr>
              <a:t>(</a:t>
            </a:r>
            <a:r>
              <a:rPr sz="1350" spc="-4" dirty="0">
                <a:latin typeface="Courier New"/>
                <a:cs typeface="Courier New"/>
              </a:rPr>
              <a:t>e</a:t>
            </a:r>
            <a:r>
              <a:rPr sz="1350" spc="-11" dirty="0">
                <a:latin typeface="Courier New"/>
                <a:cs typeface="Courier New"/>
              </a:rPr>
              <a:t>)</a:t>
            </a:r>
            <a:r>
              <a:rPr sz="1350" dirty="0"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  <a:p>
            <a:pPr marL="316706"/>
            <a:r>
              <a:rPr sz="1350" dirty="0">
                <a:latin typeface="Courier New"/>
                <a:cs typeface="Courier New"/>
              </a:rPr>
              <a:t>}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31284" y="4410185"/>
            <a:ext cx="442150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ourier New"/>
                <a:cs typeface="Courier New"/>
              </a:rPr>
              <a:t>UR</a:t>
            </a:r>
            <a:r>
              <a:rPr sz="1350" spc="-11" dirty="0">
                <a:latin typeface="Courier New"/>
                <a:cs typeface="Courier New"/>
              </a:rPr>
              <a:t>I</a:t>
            </a:r>
            <a:r>
              <a:rPr sz="1350" spc="-4" dirty="0">
                <a:latin typeface="Courier New"/>
                <a:cs typeface="Courier New"/>
              </a:rPr>
              <a:t>(</a:t>
            </a:r>
            <a:r>
              <a:rPr sz="1350" spc="-11" dirty="0">
                <a:latin typeface="Courier New"/>
                <a:cs typeface="Courier New"/>
              </a:rPr>
              <a:t>"/</a:t>
            </a:r>
            <a:r>
              <a:rPr sz="1350" spc="-4" dirty="0">
                <a:latin typeface="Courier New"/>
                <a:cs typeface="Courier New"/>
              </a:rPr>
              <a:t>st</a:t>
            </a:r>
            <a:r>
              <a:rPr sz="1350" spc="-11" dirty="0">
                <a:latin typeface="Courier New"/>
                <a:cs typeface="Courier New"/>
              </a:rPr>
              <a:t>a</a:t>
            </a:r>
            <a:r>
              <a:rPr sz="1350" spc="-4" dirty="0">
                <a:latin typeface="Courier New"/>
                <a:cs typeface="Courier New"/>
              </a:rPr>
              <a:t>t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.d</a:t>
            </a:r>
            <a:r>
              <a:rPr sz="1350" spc="-11" dirty="0">
                <a:latin typeface="Courier New"/>
                <a:cs typeface="Courier New"/>
              </a:rPr>
              <a:t>a</a:t>
            </a:r>
            <a:r>
              <a:rPr sz="1350" spc="-4" dirty="0">
                <a:latin typeface="Courier New"/>
                <a:cs typeface="Courier New"/>
              </a:rPr>
              <a:t>t</a:t>
            </a:r>
            <a:r>
              <a:rPr sz="1350" spc="-11" dirty="0">
                <a:latin typeface="Courier New"/>
                <a:cs typeface="Courier New"/>
              </a:rPr>
              <a:t>")</a:t>
            </a:r>
            <a:r>
              <a:rPr sz="1350" dirty="0">
                <a:latin typeface="Courier New"/>
                <a:cs typeface="Courier New"/>
              </a:rPr>
              <a:t>,</a:t>
            </a:r>
            <a:r>
              <a:rPr sz="1350" spc="4" dirty="0">
                <a:latin typeface="Courier New"/>
                <a:cs typeface="Courier New"/>
              </a:rPr>
              <a:t> </a:t>
            </a:r>
            <a:r>
              <a:rPr sz="1350" spc="-11" dirty="0">
                <a:latin typeface="Courier New"/>
                <a:cs typeface="Courier New"/>
              </a:rPr>
              <a:t>j</a:t>
            </a:r>
            <a:r>
              <a:rPr sz="1350" spc="-4" dirty="0">
                <a:latin typeface="Courier New"/>
                <a:cs typeface="Courier New"/>
              </a:rPr>
              <a:t>o</a:t>
            </a:r>
            <a:r>
              <a:rPr sz="1350" spc="-11" dirty="0">
                <a:latin typeface="Courier New"/>
                <a:cs typeface="Courier New"/>
              </a:rPr>
              <a:t>b</a:t>
            </a:r>
            <a:r>
              <a:rPr sz="1350" spc="-4" dirty="0">
                <a:latin typeface="Courier New"/>
                <a:cs typeface="Courier New"/>
              </a:rPr>
              <a:t>.g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t</a:t>
            </a:r>
            <a:r>
              <a:rPr sz="1350" spc="-11" dirty="0">
                <a:latin typeface="Courier New"/>
                <a:cs typeface="Courier New"/>
              </a:rPr>
              <a:t>Co</a:t>
            </a:r>
            <a:r>
              <a:rPr sz="1350" spc="-4" dirty="0">
                <a:latin typeface="Courier New"/>
                <a:cs typeface="Courier New"/>
              </a:rPr>
              <a:t>nf</a:t>
            </a:r>
            <a:r>
              <a:rPr sz="1350" spc="-11" dirty="0">
                <a:latin typeface="Courier New"/>
                <a:cs typeface="Courier New"/>
              </a:rPr>
              <a:t>i</a:t>
            </a:r>
            <a:r>
              <a:rPr sz="1350" spc="-4" dirty="0">
                <a:latin typeface="Courier New"/>
                <a:cs typeface="Courier New"/>
              </a:rPr>
              <a:t>g</a:t>
            </a:r>
            <a:r>
              <a:rPr sz="1350" spc="-11" dirty="0">
                <a:latin typeface="Courier New"/>
                <a:cs typeface="Courier New"/>
              </a:rPr>
              <a:t>u</a:t>
            </a:r>
            <a:r>
              <a:rPr sz="1350" spc="-4" dirty="0">
                <a:latin typeface="Courier New"/>
                <a:cs typeface="Courier New"/>
              </a:rPr>
              <a:t>ra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i</a:t>
            </a:r>
            <a:r>
              <a:rPr sz="1350" spc="-11" dirty="0">
                <a:latin typeface="Courier New"/>
                <a:cs typeface="Courier New"/>
              </a:rPr>
              <a:t>o</a:t>
            </a:r>
            <a:r>
              <a:rPr sz="1350" spc="-4" dirty="0">
                <a:latin typeface="Courier New"/>
                <a:cs typeface="Courier New"/>
              </a:rPr>
              <a:t>n()</a:t>
            </a:r>
            <a:r>
              <a:rPr sz="1350" spc="-11" dirty="0">
                <a:latin typeface="Courier New"/>
                <a:cs typeface="Courier New"/>
              </a:rPr>
              <a:t>)</a:t>
            </a:r>
            <a:r>
              <a:rPr sz="1350" dirty="0">
                <a:latin typeface="Courier New"/>
                <a:cs typeface="Courier New"/>
              </a:rPr>
              <a:t>;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763" y="3877056"/>
            <a:ext cx="1133951" cy="207749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In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spc="-4" dirty="0">
                <a:solidFill>
                  <a:srgbClr val="0000FF"/>
                </a:solidFill>
                <a:latin typeface="Calibri"/>
                <a:cs typeface="Calibri"/>
              </a:rPr>
              <a:t>Dri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350" b="1" spc="-4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r</a:t>
            </a:r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spc="-4" dirty="0">
                <a:solidFill>
                  <a:srgbClr val="0000FF"/>
                </a:solidFill>
                <a:latin typeface="Calibri"/>
                <a:cs typeface="Calibri"/>
              </a:rPr>
              <a:t>class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274" y="5694917"/>
            <a:ext cx="810672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ourier New"/>
                <a:cs typeface="Courier New"/>
              </a:rPr>
              <a:t>Pa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h</a:t>
            </a:r>
            <a:r>
              <a:rPr sz="1350" spc="-11" dirty="0">
                <a:latin typeface="Courier New"/>
                <a:cs typeface="Courier New"/>
              </a:rPr>
              <a:t>[</a:t>
            </a:r>
            <a:r>
              <a:rPr sz="1350" dirty="0">
                <a:latin typeface="Courier New"/>
                <a:cs typeface="Courier New"/>
              </a:rPr>
              <a:t>]</a:t>
            </a:r>
            <a:r>
              <a:rPr sz="1350" spc="-4" dirty="0">
                <a:latin typeface="Courier New"/>
                <a:cs typeface="Courier New"/>
              </a:rPr>
              <a:t> </a:t>
            </a:r>
            <a:r>
              <a:rPr sz="1350" spc="-11" dirty="0">
                <a:latin typeface="Courier New"/>
                <a:cs typeface="Courier New"/>
              </a:rPr>
              <a:t>f</a:t>
            </a:r>
            <a:r>
              <a:rPr sz="1350" spc="-4" dirty="0">
                <a:latin typeface="Courier New"/>
                <a:cs typeface="Courier New"/>
              </a:rPr>
              <a:t>i</a:t>
            </a:r>
            <a:r>
              <a:rPr sz="1350" spc="-11" dirty="0">
                <a:latin typeface="Courier New"/>
                <a:cs typeface="Courier New"/>
              </a:rPr>
              <a:t>le</a:t>
            </a:r>
            <a:r>
              <a:rPr sz="1350" dirty="0">
                <a:latin typeface="Courier New"/>
                <a:cs typeface="Courier New"/>
              </a:rPr>
              <a:t>s</a:t>
            </a:r>
            <a:r>
              <a:rPr sz="1350" spc="-4" dirty="0">
                <a:latin typeface="Courier New"/>
                <a:cs typeface="Courier New"/>
              </a:rPr>
              <a:t> </a:t>
            </a:r>
            <a:r>
              <a:rPr sz="1350" dirty="0">
                <a:latin typeface="Courier New"/>
                <a:cs typeface="Courier New"/>
              </a:rPr>
              <a:t>=</a:t>
            </a:r>
            <a:r>
              <a:rPr sz="1350" spc="-8" dirty="0">
                <a:latin typeface="Courier New"/>
                <a:cs typeface="Courier New"/>
              </a:rPr>
              <a:t> </a:t>
            </a:r>
            <a:r>
              <a:rPr sz="1350" spc="-11" dirty="0">
                <a:latin typeface="Courier New"/>
                <a:cs typeface="Courier New"/>
              </a:rPr>
              <a:t>D</a:t>
            </a:r>
            <a:r>
              <a:rPr sz="1350" spc="-4" dirty="0">
                <a:latin typeface="Courier New"/>
                <a:cs typeface="Courier New"/>
              </a:rPr>
              <a:t>is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r</a:t>
            </a:r>
            <a:r>
              <a:rPr sz="1350" spc="-11" dirty="0">
                <a:latin typeface="Courier New"/>
                <a:cs typeface="Courier New"/>
              </a:rPr>
              <a:t>ib</a:t>
            </a:r>
            <a:r>
              <a:rPr sz="1350" spc="-4" dirty="0">
                <a:latin typeface="Courier New"/>
                <a:cs typeface="Courier New"/>
              </a:rPr>
              <a:t>ut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-4" dirty="0">
                <a:latin typeface="Courier New"/>
                <a:cs typeface="Courier New"/>
              </a:rPr>
              <a:t>d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ac</a:t>
            </a:r>
            <a:r>
              <a:rPr sz="1350" spc="-11" dirty="0">
                <a:latin typeface="Courier New"/>
                <a:cs typeface="Courier New"/>
              </a:rPr>
              <a:t>h</a:t>
            </a:r>
            <a:r>
              <a:rPr sz="1350" spc="-4" dirty="0">
                <a:latin typeface="Courier New"/>
                <a:cs typeface="Courier New"/>
              </a:rPr>
              <a:t>e</a:t>
            </a:r>
            <a:r>
              <a:rPr sz="1350" spc="-11" dirty="0">
                <a:latin typeface="Courier New"/>
                <a:cs typeface="Courier New"/>
              </a:rPr>
              <a:t>.g</a:t>
            </a:r>
            <a:r>
              <a:rPr sz="1350" spc="-4" dirty="0">
                <a:latin typeface="Courier New"/>
                <a:cs typeface="Courier New"/>
              </a:rPr>
              <a:t>et</a:t>
            </a:r>
            <a:r>
              <a:rPr sz="1350" spc="-11" dirty="0">
                <a:latin typeface="Courier New"/>
                <a:cs typeface="Courier New"/>
              </a:rPr>
              <a:t>L</a:t>
            </a:r>
            <a:r>
              <a:rPr sz="1350" spc="-4" dirty="0">
                <a:latin typeface="Courier New"/>
                <a:cs typeface="Courier New"/>
              </a:rPr>
              <a:t>o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al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a</a:t>
            </a:r>
            <a:r>
              <a:rPr sz="1350" spc="-11" dirty="0">
                <a:latin typeface="Courier New"/>
                <a:cs typeface="Courier New"/>
              </a:rPr>
              <a:t>ch</a:t>
            </a:r>
            <a:r>
              <a:rPr sz="1350" spc="-4" dirty="0">
                <a:latin typeface="Courier New"/>
                <a:cs typeface="Courier New"/>
              </a:rPr>
              <a:t>eF</a:t>
            </a:r>
            <a:r>
              <a:rPr sz="1350" spc="-11" dirty="0">
                <a:latin typeface="Courier New"/>
                <a:cs typeface="Courier New"/>
              </a:rPr>
              <a:t>i</a:t>
            </a:r>
            <a:r>
              <a:rPr sz="1350" spc="-4" dirty="0">
                <a:latin typeface="Courier New"/>
                <a:cs typeface="Courier New"/>
              </a:rPr>
              <a:t>l</a:t>
            </a:r>
            <a:r>
              <a:rPr sz="1350" spc="-11" dirty="0">
                <a:latin typeface="Courier New"/>
                <a:cs typeface="Courier New"/>
              </a:rPr>
              <a:t>e</a:t>
            </a:r>
            <a:r>
              <a:rPr sz="1350" spc="8" dirty="0">
                <a:latin typeface="Courier New"/>
                <a:cs typeface="Courier New"/>
              </a:rPr>
              <a:t>s</a:t>
            </a:r>
            <a:r>
              <a:rPr sz="1350" spc="-4" dirty="0">
                <a:latin typeface="Courier New"/>
                <a:cs typeface="Courier New"/>
              </a:rPr>
              <a:t>(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o</a:t>
            </a:r>
            <a:r>
              <a:rPr sz="1350" spc="-11" dirty="0">
                <a:latin typeface="Courier New"/>
                <a:cs typeface="Courier New"/>
              </a:rPr>
              <a:t>nt</a:t>
            </a:r>
            <a:r>
              <a:rPr sz="1350" spc="-4" dirty="0">
                <a:latin typeface="Courier New"/>
                <a:cs typeface="Courier New"/>
              </a:rPr>
              <a:t>ex</a:t>
            </a:r>
            <a:r>
              <a:rPr sz="1350" spc="-11" dirty="0">
                <a:latin typeface="Courier New"/>
                <a:cs typeface="Courier New"/>
              </a:rPr>
              <a:t>t</a:t>
            </a:r>
            <a:r>
              <a:rPr sz="1350" spc="-4" dirty="0">
                <a:latin typeface="Courier New"/>
                <a:cs typeface="Courier New"/>
              </a:rPr>
              <a:t>.</a:t>
            </a:r>
            <a:r>
              <a:rPr sz="1350" spc="-11" dirty="0">
                <a:latin typeface="Courier New"/>
                <a:cs typeface="Courier New"/>
              </a:rPr>
              <a:t>g</a:t>
            </a:r>
            <a:r>
              <a:rPr sz="1350" spc="-4" dirty="0">
                <a:latin typeface="Courier New"/>
                <a:cs typeface="Courier New"/>
              </a:rPr>
              <a:t>et</a:t>
            </a:r>
            <a:r>
              <a:rPr sz="1350" spc="-11" dirty="0">
                <a:latin typeface="Courier New"/>
                <a:cs typeface="Courier New"/>
              </a:rPr>
              <a:t>C</a:t>
            </a:r>
            <a:r>
              <a:rPr sz="1350" spc="-4" dirty="0">
                <a:latin typeface="Courier New"/>
                <a:cs typeface="Courier New"/>
              </a:rPr>
              <a:t>o</a:t>
            </a:r>
            <a:r>
              <a:rPr sz="1350" spc="-11" dirty="0">
                <a:latin typeface="Courier New"/>
                <a:cs typeface="Courier New"/>
              </a:rPr>
              <a:t>nf</a:t>
            </a:r>
            <a:r>
              <a:rPr sz="1350" spc="-4" dirty="0">
                <a:latin typeface="Courier New"/>
                <a:cs typeface="Courier New"/>
              </a:rPr>
              <a:t>ig</a:t>
            </a:r>
            <a:r>
              <a:rPr sz="1350" spc="-11" dirty="0">
                <a:latin typeface="Courier New"/>
                <a:cs typeface="Courier New"/>
              </a:rPr>
              <a:t>u</a:t>
            </a:r>
            <a:r>
              <a:rPr sz="1350" spc="-4" dirty="0">
                <a:latin typeface="Courier New"/>
                <a:cs typeface="Courier New"/>
              </a:rPr>
              <a:t>r</a:t>
            </a:r>
            <a:r>
              <a:rPr sz="1350" spc="-11" dirty="0">
                <a:latin typeface="Courier New"/>
                <a:cs typeface="Courier New"/>
              </a:rPr>
              <a:t>a</a:t>
            </a:r>
            <a:r>
              <a:rPr sz="1350" spc="-4" dirty="0">
                <a:latin typeface="Courier New"/>
                <a:cs typeface="Courier New"/>
              </a:rPr>
              <a:t>ti</a:t>
            </a:r>
            <a:r>
              <a:rPr sz="1350" spc="-11" dirty="0">
                <a:latin typeface="Courier New"/>
                <a:cs typeface="Courier New"/>
              </a:rPr>
              <a:t>o</a:t>
            </a:r>
            <a:r>
              <a:rPr sz="1350" spc="4" dirty="0">
                <a:latin typeface="Courier New"/>
                <a:cs typeface="Courier New"/>
              </a:rPr>
              <a:t>n</a:t>
            </a:r>
            <a:r>
              <a:rPr sz="1350" spc="-11" dirty="0">
                <a:latin typeface="Courier New"/>
                <a:cs typeface="Courier New"/>
              </a:rPr>
              <a:t>()</a:t>
            </a:r>
            <a:r>
              <a:rPr sz="1350" spc="-4" dirty="0">
                <a:latin typeface="Courier New"/>
                <a:cs typeface="Courier New"/>
              </a:rPr>
              <a:t>);</a:t>
            </a:r>
            <a:endParaRPr sz="13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1762" y="5311521"/>
            <a:ext cx="925830" cy="207749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In </a:t>
            </a:r>
            <a:r>
              <a:rPr sz="1350" b="1" spc="-11" dirty="0">
                <a:solidFill>
                  <a:srgbClr val="0000FF"/>
                </a:solidFill>
                <a:latin typeface="Calibri"/>
                <a:cs typeface="Calibri"/>
              </a:rPr>
              <a:t>Map</a:t>
            </a:r>
            <a:r>
              <a:rPr sz="1350" b="1" spc="-4" dirty="0">
                <a:solidFill>
                  <a:srgbClr val="0000FF"/>
                </a:solidFill>
                <a:latin typeface="Calibri"/>
                <a:cs typeface="Calibri"/>
              </a:rPr>
              <a:t>p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er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1274" y="1396481"/>
            <a:ext cx="8444865" cy="2381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05900"/>
              </a:lnSpc>
            </a:pPr>
            <a:r>
              <a:rPr sz="1275" dirty="0">
                <a:latin typeface="Arial"/>
                <a:cs typeface="Arial"/>
              </a:rPr>
              <a:t>Use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spc="-4" dirty="0">
                <a:latin typeface="Courier New"/>
                <a:cs typeface="Courier New"/>
              </a:rPr>
              <a:t>Distributed</a:t>
            </a:r>
            <a:r>
              <a:rPr sz="1275" spc="4" dirty="0">
                <a:latin typeface="Courier New"/>
                <a:cs typeface="Courier New"/>
              </a:rPr>
              <a:t>C</a:t>
            </a:r>
            <a:r>
              <a:rPr sz="1275" spc="-4" dirty="0">
                <a:latin typeface="Courier New"/>
                <a:cs typeface="Courier New"/>
              </a:rPr>
              <a:t>ac</a:t>
            </a:r>
            <a:r>
              <a:rPr sz="1275" spc="4" dirty="0">
                <a:latin typeface="Courier New"/>
                <a:cs typeface="Courier New"/>
              </a:rPr>
              <a:t>h</a:t>
            </a:r>
            <a:r>
              <a:rPr sz="1275" spc="-4" dirty="0">
                <a:latin typeface="Courier New"/>
                <a:cs typeface="Courier New"/>
              </a:rPr>
              <a:t>e</a:t>
            </a:r>
            <a:r>
              <a:rPr sz="1275" spc="4" dirty="0">
                <a:latin typeface="Courier New"/>
                <a:cs typeface="Courier New"/>
              </a:rPr>
              <a:t>.</a:t>
            </a:r>
            <a:r>
              <a:rPr sz="1275" spc="-4" dirty="0">
                <a:latin typeface="Courier New"/>
                <a:cs typeface="Courier New"/>
              </a:rPr>
              <a:t>a</a:t>
            </a:r>
            <a:r>
              <a:rPr sz="1275" spc="4" dirty="0">
                <a:latin typeface="Courier New"/>
                <a:cs typeface="Courier New"/>
              </a:rPr>
              <a:t>d</a:t>
            </a:r>
            <a:r>
              <a:rPr sz="1275" spc="-4" dirty="0">
                <a:latin typeface="Courier New"/>
                <a:cs typeface="Courier New"/>
              </a:rPr>
              <a:t>dC</a:t>
            </a:r>
            <a:r>
              <a:rPr sz="1275" spc="4" dirty="0">
                <a:latin typeface="Courier New"/>
                <a:cs typeface="Courier New"/>
              </a:rPr>
              <a:t>a</a:t>
            </a:r>
            <a:r>
              <a:rPr sz="1275" spc="-4" dirty="0">
                <a:latin typeface="Courier New"/>
                <a:cs typeface="Courier New"/>
              </a:rPr>
              <a:t>c</a:t>
            </a:r>
            <a:r>
              <a:rPr sz="1275" spc="4" dirty="0">
                <a:latin typeface="Courier New"/>
                <a:cs typeface="Courier New"/>
              </a:rPr>
              <a:t>h</a:t>
            </a:r>
            <a:r>
              <a:rPr sz="1275" spc="-4" dirty="0">
                <a:latin typeface="Courier New"/>
                <a:cs typeface="Courier New"/>
              </a:rPr>
              <a:t>eF</a:t>
            </a:r>
            <a:r>
              <a:rPr sz="1275" spc="4" dirty="0">
                <a:latin typeface="Courier New"/>
                <a:cs typeface="Courier New"/>
              </a:rPr>
              <a:t>i</a:t>
            </a:r>
            <a:r>
              <a:rPr sz="1275" spc="-4" dirty="0">
                <a:latin typeface="Courier New"/>
                <a:cs typeface="Courier New"/>
              </a:rPr>
              <a:t>l</a:t>
            </a:r>
            <a:r>
              <a:rPr sz="1275" spc="19" dirty="0">
                <a:latin typeface="Courier New"/>
                <a:cs typeface="Courier New"/>
              </a:rPr>
              <a:t>e</a:t>
            </a:r>
            <a:r>
              <a:rPr sz="1275" spc="-4" dirty="0">
                <a:latin typeface="Courier New"/>
                <a:cs typeface="Courier New"/>
              </a:rPr>
              <a:t>(</a:t>
            </a:r>
            <a:r>
              <a:rPr sz="1275" dirty="0">
                <a:latin typeface="Courier New"/>
                <a:cs typeface="Courier New"/>
              </a:rPr>
              <a:t>)</a:t>
            </a:r>
            <a:r>
              <a:rPr sz="1275" spc="-363" dirty="0">
                <a:latin typeface="Courier New"/>
                <a:cs typeface="Courier New"/>
              </a:rPr>
              <a:t> </a:t>
            </a:r>
            <a:r>
              <a:rPr sz="1275" dirty="0">
                <a:latin typeface="Arial"/>
                <a:cs typeface="Arial"/>
              </a:rPr>
              <a:t>me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hod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o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add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names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of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iles</a:t>
            </a:r>
            <a:r>
              <a:rPr sz="1275" spc="-15" dirty="0">
                <a:latin typeface="Arial"/>
                <a:cs typeface="Arial"/>
              </a:rPr>
              <a:t> w</a:t>
            </a:r>
            <a:r>
              <a:rPr sz="1275" dirty="0">
                <a:latin typeface="Arial"/>
                <a:cs typeface="Arial"/>
              </a:rPr>
              <a:t>h</a:t>
            </a:r>
            <a:r>
              <a:rPr sz="1275" spc="4" dirty="0">
                <a:latin typeface="Arial"/>
                <a:cs typeface="Arial"/>
              </a:rPr>
              <a:t>i</a:t>
            </a:r>
            <a:r>
              <a:rPr sz="1275" dirty="0">
                <a:latin typeface="Arial"/>
                <a:cs typeface="Arial"/>
              </a:rPr>
              <a:t>ch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shou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be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sent to a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l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nodes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on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19" dirty="0">
                <a:latin typeface="Arial"/>
                <a:cs typeface="Arial"/>
              </a:rPr>
              <a:t>y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em.</a:t>
            </a:r>
            <a:endParaRPr sz="1275">
              <a:latin typeface="Arial"/>
              <a:cs typeface="Arial"/>
            </a:endParaRPr>
          </a:p>
          <a:p>
            <a:pPr>
              <a:spcBef>
                <a:spcPts val="17"/>
              </a:spcBef>
            </a:pPr>
            <a:endParaRPr sz="1238">
              <a:latin typeface="Times New Roman"/>
              <a:cs typeface="Times New Roman"/>
            </a:endParaRPr>
          </a:p>
          <a:p>
            <a:pPr marL="9525"/>
            <a:r>
              <a:rPr sz="1275" spc="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-15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names are spec</a:t>
            </a:r>
            <a:r>
              <a:rPr sz="1275" spc="4" dirty="0">
                <a:latin typeface="Arial"/>
                <a:cs typeface="Arial"/>
              </a:rPr>
              <a:t>i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ied as </a:t>
            </a:r>
            <a:r>
              <a:rPr sz="1275" spc="-4" dirty="0">
                <a:latin typeface="Courier New"/>
                <a:cs typeface="Courier New"/>
              </a:rPr>
              <a:t>UR</a:t>
            </a:r>
            <a:r>
              <a:rPr sz="1275" dirty="0">
                <a:latin typeface="Courier New"/>
                <a:cs typeface="Courier New"/>
              </a:rPr>
              <a:t>I</a:t>
            </a:r>
            <a:r>
              <a:rPr sz="1275" spc="-401" dirty="0">
                <a:latin typeface="Courier New"/>
                <a:cs typeface="Courier New"/>
              </a:rPr>
              <a:t> </a:t>
            </a:r>
            <a:r>
              <a:rPr sz="1275" dirty="0">
                <a:latin typeface="Arial"/>
                <a:cs typeface="Arial"/>
              </a:rPr>
              <a:t>ob</a:t>
            </a:r>
            <a:r>
              <a:rPr sz="1275" spc="4" dirty="0">
                <a:latin typeface="Arial"/>
                <a:cs typeface="Arial"/>
              </a:rPr>
              <a:t>j</a:t>
            </a:r>
            <a:r>
              <a:rPr sz="1275" dirty="0">
                <a:latin typeface="Arial"/>
                <a:cs typeface="Arial"/>
              </a:rPr>
              <a:t>ec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s; un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ess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qua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i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ied o</a:t>
            </a:r>
            <a:r>
              <a:rPr sz="1275" spc="-11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her</a:t>
            </a:r>
            <a:r>
              <a:rPr sz="1275" spc="-19" dirty="0">
                <a:latin typeface="Arial"/>
                <a:cs typeface="Arial"/>
              </a:rPr>
              <a:t>w</a:t>
            </a:r>
            <a:r>
              <a:rPr sz="1275" dirty="0">
                <a:latin typeface="Arial"/>
                <a:cs typeface="Arial"/>
              </a:rPr>
              <a:t>ise,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hey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assume</a:t>
            </a:r>
            <a:r>
              <a:rPr sz="1275" spc="-8" dirty="0">
                <a:latin typeface="Arial"/>
                <a:cs typeface="Arial"/>
              </a:rPr>
              <a:t> t</a:t>
            </a:r>
            <a:r>
              <a:rPr sz="1275" dirty="0">
                <a:latin typeface="Arial"/>
                <a:cs typeface="Arial"/>
              </a:rPr>
              <a:t>hat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is</a:t>
            </a:r>
            <a:r>
              <a:rPr sz="1275" spc="-15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present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on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endParaRPr sz="1275">
              <a:latin typeface="Arial"/>
              <a:cs typeface="Arial"/>
            </a:endParaRPr>
          </a:p>
          <a:p>
            <a:pPr marL="9525">
              <a:spcBef>
                <a:spcPts val="90"/>
              </a:spcBef>
            </a:pPr>
            <a:r>
              <a:rPr sz="1275" dirty="0">
                <a:latin typeface="Arial"/>
                <a:cs typeface="Arial"/>
              </a:rPr>
              <a:t>H</a:t>
            </a:r>
            <a:r>
              <a:rPr sz="1275" spc="4" dirty="0">
                <a:latin typeface="Arial"/>
                <a:cs typeface="Arial"/>
              </a:rPr>
              <a:t>D</a:t>
            </a:r>
            <a:r>
              <a:rPr sz="1275" dirty="0">
                <a:latin typeface="Arial"/>
                <a:cs typeface="Arial"/>
              </a:rPr>
              <a:t>FS</a:t>
            </a:r>
            <a:r>
              <a:rPr sz="1275" spc="-23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in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 path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indicat</a:t>
            </a:r>
            <a:r>
              <a:rPr sz="1275" spc="-8" dirty="0">
                <a:latin typeface="Arial"/>
                <a:cs typeface="Arial"/>
              </a:rPr>
              <a:t>e</a:t>
            </a:r>
            <a:r>
              <a:rPr sz="1275" dirty="0">
                <a:latin typeface="Arial"/>
                <a:cs typeface="Arial"/>
              </a:rPr>
              <a:t>d.</a:t>
            </a:r>
            <a:endParaRPr sz="1275">
              <a:latin typeface="Arial"/>
              <a:cs typeface="Arial"/>
            </a:endParaRPr>
          </a:p>
          <a:p>
            <a:pPr>
              <a:spcBef>
                <a:spcPts val="17"/>
              </a:spcBef>
            </a:pPr>
            <a:endParaRPr sz="1200">
              <a:latin typeface="Times New Roman"/>
              <a:cs typeface="Times New Roman"/>
            </a:endParaRPr>
          </a:p>
          <a:p>
            <a:pPr marL="9525" marR="32385">
              <a:lnSpc>
                <a:spcPct val="102899"/>
              </a:lnSpc>
            </a:pPr>
            <a:r>
              <a:rPr sz="1275" dirty="0">
                <a:latin typeface="Arial"/>
                <a:cs typeface="Arial"/>
              </a:rPr>
              <a:t>When </a:t>
            </a:r>
            <a:r>
              <a:rPr sz="1275" spc="-23" dirty="0">
                <a:latin typeface="Arial"/>
                <a:cs typeface="Arial"/>
              </a:rPr>
              <a:t>y</a:t>
            </a:r>
            <a:r>
              <a:rPr sz="1275" dirty="0">
                <a:latin typeface="Arial"/>
                <a:cs typeface="Arial"/>
              </a:rPr>
              <a:t>ou</a:t>
            </a:r>
            <a:r>
              <a:rPr sz="1275" spc="23" dirty="0">
                <a:latin typeface="Arial"/>
                <a:cs typeface="Arial"/>
              </a:rPr>
              <a:t> </a:t>
            </a:r>
            <a:r>
              <a:rPr sz="1275" spc="-15" dirty="0">
                <a:latin typeface="Arial"/>
                <a:cs typeface="Arial"/>
              </a:rPr>
              <a:t>w</a:t>
            </a:r>
            <a:r>
              <a:rPr sz="1275" dirty="0">
                <a:latin typeface="Arial"/>
                <a:cs typeface="Arial"/>
              </a:rPr>
              <a:t>ant</a:t>
            </a:r>
            <a:r>
              <a:rPr sz="1275" spc="19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o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re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rieve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iles</a:t>
            </a:r>
            <a:r>
              <a:rPr sz="1275" spc="-15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rom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d</a:t>
            </a:r>
            <a:r>
              <a:rPr sz="1275" spc="4" dirty="0">
                <a:latin typeface="Arial"/>
                <a:cs typeface="Arial"/>
              </a:rPr>
              <a:t>i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ributed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cache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(e</a:t>
            </a:r>
            <a:r>
              <a:rPr sz="1275" spc="-8" dirty="0">
                <a:latin typeface="Arial"/>
                <a:cs typeface="Arial"/>
              </a:rPr>
              <a:t>.</a:t>
            </a:r>
            <a:r>
              <a:rPr sz="1275" dirty="0">
                <a:latin typeface="Arial"/>
                <a:cs typeface="Arial"/>
              </a:rPr>
              <a:t>g</a:t>
            </a:r>
            <a:r>
              <a:rPr sz="1275" spc="-8" dirty="0">
                <a:latin typeface="Arial"/>
                <a:cs typeface="Arial"/>
              </a:rPr>
              <a:t>.</a:t>
            </a:r>
            <a:r>
              <a:rPr sz="1275" dirty="0">
                <a:latin typeface="Arial"/>
                <a:cs typeface="Arial"/>
              </a:rPr>
              <a:t>,</a:t>
            </a:r>
            <a:r>
              <a:rPr sz="1275" spc="19" dirty="0">
                <a:latin typeface="Arial"/>
                <a:cs typeface="Arial"/>
              </a:rPr>
              <a:t> </a:t>
            </a:r>
            <a:r>
              <a:rPr sz="1275" spc="-15" dirty="0">
                <a:latin typeface="Arial"/>
                <a:cs typeface="Arial"/>
              </a:rPr>
              <a:t>w</a:t>
            </a:r>
            <a:r>
              <a:rPr sz="1275" dirty="0">
                <a:latin typeface="Arial"/>
                <a:cs typeface="Arial"/>
              </a:rPr>
              <a:t>hen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mapper </a:t>
            </a:r>
            <a:r>
              <a:rPr sz="1275" spc="4" dirty="0">
                <a:latin typeface="Arial"/>
                <a:cs typeface="Arial"/>
              </a:rPr>
              <a:t>i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in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19" dirty="0">
                <a:latin typeface="Arial"/>
                <a:cs typeface="Arial"/>
              </a:rPr>
              <a:t> </a:t>
            </a:r>
            <a:r>
              <a:rPr sz="1275" spc="-4" dirty="0">
                <a:latin typeface="Courier New"/>
                <a:cs typeface="Courier New"/>
              </a:rPr>
              <a:t>configure()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spc="8" dirty="0">
                <a:latin typeface="Arial"/>
                <a:cs typeface="Arial"/>
              </a:rPr>
              <a:t>e</a:t>
            </a:r>
            <a:r>
              <a:rPr sz="1275" dirty="0">
                <a:latin typeface="Arial"/>
                <a:cs typeface="Arial"/>
              </a:rPr>
              <a:t>p),</a:t>
            </a:r>
            <a:r>
              <a:rPr sz="1275" spc="4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use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4" dirty="0">
                <a:latin typeface="Courier New"/>
                <a:cs typeface="Courier New"/>
              </a:rPr>
              <a:t>Distribute</a:t>
            </a:r>
            <a:r>
              <a:rPr sz="1275" spc="4" dirty="0">
                <a:latin typeface="Courier New"/>
                <a:cs typeface="Courier New"/>
              </a:rPr>
              <a:t>d</a:t>
            </a:r>
            <a:r>
              <a:rPr sz="1275" spc="-4" dirty="0">
                <a:latin typeface="Courier New"/>
                <a:cs typeface="Courier New"/>
              </a:rPr>
              <a:t>Ca</a:t>
            </a:r>
            <a:r>
              <a:rPr sz="1275" spc="4" dirty="0">
                <a:latin typeface="Courier New"/>
                <a:cs typeface="Courier New"/>
              </a:rPr>
              <a:t>c</a:t>
            </a:r>
            <a:r>
              <a:rPr sz="1275" spc="-4" dirty="0">
                <a:latin typeface="Courier New"/>
                <a:cs typeface="Courier New"/>
              </a:rPr>
              <a:t>h</a:t>
            </a:r>
            <a:r>
              <a:rPr sz="1275" spc="4" dirty="0">
                <a:latin typeface="Courier New"/>
                <a:cs typeface="Courier New"/>
              </a:rPr>
              <a:t>e</a:t>
            </a:r>
            <a:r>
              <a:rPr sz="1275" spc="-4" dirty="0">
                <a:latin typeface="Courier New"/>
                <a:cs typeface="Courier New"/>
              </a:rPr>
              <a:t>.g</a:t>
            </a:r>
            <a:r>
              <a:rPr sz="1275" spc="4" dirty="0">
                <a:latin typeface="Courier New"/>
                <a:cs typeface="Courier New"/>
              </a:rPr>
              <a:t>e</a:t>
            </a:r>
            <a:r>
              <a:rPr sz="1275" spc="-4" dirty="0">
                <a:latin typeface="Courier New"/>
                <a:cs typeface="Courier New"/>
              </a:rPr>
              <a:t>t</a:t>
            </a:r>
            <a:r>
              <a:rPr sz="1275" spc="4" dirty="0">
                <a:latin typeface="Courier New"/>
                <a:cs typeface="Courier New"/>
              </a:rPr>
              <a:t>L</a:t>
            </a:r>
            <a:r>
              <a:rPr sz="1275" spc="-4" dirty="0">
                <a:latin typeface="Courier New"/>
                <a:cs typeface="Courier New"/>
              </a:rPr>
              <a:t>o</a:t>
            </a:r>
            <a:r>
              <a:rPr sz="1275" spc="4" dirty="0">
                <a:latin typeface="Courier New"/>
                <a:cs typeface="Courier New"/>
              </a:rPr>
              <a:t>c</a:t>
            </a:r>
            <a:r>
              <a:rPr sz="1275" spc="-4" dirty="0">
                <a:latin typeface="Courier New"/>
                <a:cs typeface="Courier New"/>
              </a:rPr>
              <a:t>al</a:t>
            </a:r>
            <a:r>
              <a:rPr sz="1275" spc="4" dirty="0">
                <a:latin typeface="Courier New"/>
                <a:cs typeface="Courier New"/>
              </a:rPr>
              <a:t>C</a:t>
            </a:r>
            <a:r>
              <a:rPr sz="1275" spc="-4" dirty="0">
                <a:latin typeface="Courier New"/>
                <a:cs typeface="Courier New"/>
              </a:rPr>
              <a:t>a</a:t>
            </a:r>
            <a:r>
              <a:rPr sz="1275" spc="4" dirty="0">
                <a:latin typeface="Courier New"/>
                <a:cs typeface="Courier New"/>
              </a:rPr>
              <a:t>c</a:t>
            </a:r>
            <a:r>
              <a:rPr sz="1275" spc="-4" dirty="0">
                <a:latin typeface="Courier New"/>
                <a:cs typeface="Courier New"/>
              </a:rPr>
              <a:t>he</a:t>
            </a:r>
            <a:r>
              <a:rPr sz="1275" spc="4" dirty="0">
                <a:latin typeface="Courier New"/>
                <a:cs typeface="Courier New"/>
              </a:rPr>
              <a:t>F</a:t>
            </a:r>
            <a:r>
              <a:rPr sz="1275" spc="-4" dirty="0">
                <a:latin typeface="Courier New"/>
                <a:cs typeface="Courier New"/>
              </a:rPr>
              <a:t>i</a:t>
            </a:r>
            <a:r>
              <a:rPr sz="1275" spc="4" dirty="0">
                <a:latin typeface="Courier New"/>
                <a:cs typeface="Courier New"/>
              </a:rPr>
              <a:t>l</a:t>
            </a:r>
            <a:r>
              <a:rPr sz="1275" spc="-4" dirty="0">
                <a:latin typeface="Courier New"/>
                <a:cs typeface="Courier New"/>
              </a:rPr>
              <a:t>e</a:t>
            </a:r>
            <a:r>
              <a:rPr sz="1275" spc="23" dirty="0">
                <a:latin typeface="Courier New"/>
                <a:cs typeface="Courier New"/>
              </a:rPr>
              <a:t>s</a:t>
            </a:r>
            <a:r>
              <a:rPr sz="1275" spc="-4" dirty="0">
                <a:latin typeface="Courier New"/>
                <a:cs typeface="Courier New"/>
              </a:rPr>
              <a:t>(</a:t>
            </a:r>
            <a:r>
              <a:rPr sz="1275" dirty="0">
                <a:latin typeface="Courier New"/>
                <a:cs typeface="Courier New"/>
              </a:rPr>
              <a:t>)</a:t>
            </a:r>
            <a:r>
              <a:rPr sz="1275" spc="-363" dirty="0">
                <a:latin typeface="Courier New"/>
                <a:cs typeface="Courier New"/>
              </a:rPr>
              <a:t> </a:t>
            </a:r>
            <a:r>
              <a:rPr sz="1275" dirty="0">
                <a:latin typeface="Arial"/>
                <a:cs typeface="Arial"/>
              </a:rPr>
              <a:t>me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hod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o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re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rieve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list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of paths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local</a:t>
            </a:r>
            <a:r>
              <a:rPr sz="1275" spc="-11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o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cur</a:t>
            </a:r>
            <a:r>
              <a:rPr sz="1275" spc="-8" dirty="0">
                <a:latin typeface="Arial"/>
                <a:cs typeface="Arial"/>
              </a:rPr>
              <a:t>r</a:t>
            </a:r>
            <a:r>
              <a:rPr sz="1275" dirty="0">
                <a:latin typeface="Arial"/>
                <a:cs typeface="Arial"/>
              </a:rPr>
              <a:t>ent node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or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cached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iles.</a:t>
            </a:r>
            <a:endParaRPr sz="1275">
              <a:latin typeface="Arial"/>
              <a:cs typeface="Arial"/>
            </a:endParaRPr>
          </a:p>
          <a:p>
            <a:pPr>
              <a:spcBef>
                <a:spcPts val="16"/>
              </a:spcBef>
            </a:pPr>
            <a:endParaRPr sz="1425">
              <a:latin typeface="Times New Roman"/>
              <a:cs typeface="Times New Roman"/>
            </a:endParaRPr>
          </a:p>
          <a:p>
            <a:pPr marL="9525" marR="580549">
              <a:lnSpc>
                <a:spcPts val="1440"/>
              </a:lnSpc>
            </a:pPr>
            <a:r>
              <a:rPr sz="1275" spc="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hese</a:t>
            </a:r>
            <a:r>
              <a:rPr sz="1275" spc="-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are copies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of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a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l</a:t>
            </a:r>
            <a:r>
              <a:rPr sz="1275" spc="-11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cached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iles,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p</a:t>
            </a:r>
            <a:r>
              <a:rPr sz="1275" spc="4" dirty="0">
                <a:latin typeface="Arial"/>
                <a:cs typeface="Arial"/>
              </a:rPr>
              <a:t>l</a:t>
            </a:r>
            <a:r>
              <a:rPr sz="1275" dirty="0">
                <a:latin typeface="Arial"/>
                <a:cs typeface="Arial"/>
              </a:rPr>
              <a:t>aced in 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</a:t>
            </a:r>
            <a:r>
              <a:rPr sz="1275" spc="30" dirty="0">
                <a:latin typeface="Arial"/>
                <a:cs typeface="Arial"/>
              </a:rPr>
              <a:t> </a:t>
            </a:r>
            <a:r>
              <a:rPr sz="1275" b="1" spc="-8" dirty="0">
                <a:latin typeface="Arial"/>
                <a:cs typeface="Arial"/>
              </a:rPr>
              <a:t>l</a:t>
            </a:r>
            <a:r>
              <a:rPr sz="1275" b="1" dirty="0">
                <a:latin typeface="Arial"/>
                <a:cs typeface="Arial"/>
              </a:rPr>
              <a:t>ocal</a:t>
            </a:r>
            <a:r>
              <a:rPr sz="1275" b="1" spc="4" dirty="0">
                <a:latin typeface="Arial"/>
                <a:cs typeface="Arial"/>
              </a:rPr>
              <a:t> </a:t>
            </a:r>
            <a:r>
              <a:rPr sz="1275" spc="-8" dirty="0">
                <a:latin typeface="Arial"/>
                <a:cs typeface="Arial"/>
              </a:rPr>
              <a:t>f</a:t>
            </a:r>
            <a:r>
              <a:rPr sz="1275" dirty="0">
                <a:latin typeface="Arial"/>
                <a:cs typeface="Arial"/>
              </a:rPr>
              <a:t>ile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19" dirty="0">
                <a:latin typeface="Arial"/>
                <a:cs typeface="Arial"/>
              </a:rPr>
              <a:t>y</a:t>
            </a:r>
            <a:r>
              <a:rPr sz="1275" dirty="0">
                <a:latin typeface="Arial"/>
                <a:cs typeface="Arial"/>
              </a:rPr>
              <a:t>s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em</a:t>
            </a:r>
            <a:r>
              <a:rPr sz="1275" spc="19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of each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spc="-15" dirty="0">
                <a:latin typeface="Arial"/>
                <a:cs typeface="Arial"/>
              </a:rPr>
              <a:t>w</a:t>
            </a:r>
            <a:r>
              <a:rPr sz="1275" dirty="0">
                <a:latin typeface="Arial"/>
                <a:cs typeface="Arial"/>
              </a:rPr>
              <a:t>orker</a:t>
            </a:r>
            <a:r>
              <a:rPr sz="1275" spc="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machine.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(</a:t>
            </a:r>
            <a:r>
              <a:rPr sz="1275" spc="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hey</a:t>
            </a:r>
            <a:r>
              <a:rPr sz="1275" spc="-15" dirty="0">
                <a:latin typeface="Arial"/>
                <a:cs typeface="Arial"/>
              </a:rPr>
              <a:t> w</a:t>
            </a:r>
            <a:r>
              <a:rPr sz="1275" dirty="0">
                <a:latin typeface="Arial"/>
                <a:cs typeface="Arial"/>
              </a:rPr>
              <a:t>ill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be</a:t>
            </a:r>
            <a:r>
              <a:rPr sz="1275" spc="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in</a:t>
            </a:r>
            <a:r>
              <a:rPr sz="1275" spc="-4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a subd</a:t>
            </a:r>
            <a:r>
              <a:rPr sz="1275" spc="4" dirty="0">
                <a:latin typeface="Arial"/>
                <a:cs typeface="Arial"/>
              </a:rPr>
              <a:t>i</a:t>
            </a:r>
            <a:r>
              <a:rPr sz="1275" dirty="0">
                <a:latin typeface="Arial"/>
                <a:cs typeface="Arial"/>
              </a:rPr>
              <a:t>rec</a:t>
            </a:r>
            <a:r>
              <a:rPr sz="1275" spc="-8" dirty="0">
                <a:latin typeface="Arial"/>
                <a:cs typeface="Arial"/>
              </a:rPr>
              <a:t>t</a:t>
            </a:r>
            <a:r>
              <a:rPr sz="1275" dirty="0">
                <a:latin typeface="Arial"/>
                <a:cs typeface="Arial"/>
              </a:rPr>
              <a:t>ory</a:t>
            </a:r>
            <a:r>
              <a:rPr sz="1275" spc="-8" dirty="0">
                <a:latin typeface="Arial"/>
                <a:cs typeface="Arial"/>
              </a:rPr>
              <a:t> </a:t>
            </a:r>
            <a:r>
              <a:rPr sz="1275" dirty="0">
                <a:latin typeface="Arial"/>
                <a:cs typeface="Arial"/>
              </a:rPr>
              <a:t>of</a:t>
            </a:r>
            <a:r>
              <a:rPr sz="1275" spc="11" dirty="0">
                <a:latin typeface="Arial"/>
                <a:cs typeface="Arial"/>
              </a:rPr>
              <a:t> </a:t>
            </a:r>
            <a:r>
              <a:rPr sz="1275" spc="-4" dirty="0">
                <a:latin typeface="Courier New"/>
                <a:cs typeface="Courier New"/>
              </a:rPr>
              <a:t>mapred.local</a:t>
            </a:r>
            <a:r>
              <a:rPr sz="1275" spc="4" dirty="0">
                <a:latin typeface="Courier New"/>
                <a:cs typeface="Courier New"/>
              </a:rPr>
              <a:t>.</a:t>
            </a:r>
            <a:r>
              <a:rPr sz="1275" spc="-4" dirty="0">
                <a:latin typeface="Courier New"/>
                <a:cs typeface="Courier New"/>
              </a:rPr>
              <a:t>d</a:t>
            </a:r>
            <a:r>
              <a:rPr sz="1275" spc="4" dirty="0">
                <a:latin typeface="Courier New"/>
                <a:cs typeface="Courier New"/>
              </a:rPr>
              <a:t>i</a:t>
            </a:r>
            <a:r>
              <a:rPr sz="1275" dirty="0">
                <a:latin typeface="Courier New"/>
                <a:cs typeface="Courier New"/>
              </a:rPr>
              <a:t>r</a:t>
            </a:r>
            <a:r>
              <a:rPr sz="1275" spc="-8" dirty="0">
                <a:latin typeface="Arial"/>
                <a:cs typeface="Arial"/>
              </a:rPr>
              <a:t>.)</a:t>
            </a:r>
            <a:endParaRPr sz="127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7227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4745" y="1185290"/>
            <a:ext cx="778669" cy="941070"/>
          </a:xfrm>
          <a:custGeom>
            <a:avLst/>
            <a:gdLst/>
            <a:ahLst/>
            <a:cxnLst/>
            <a:rect l="l" t="t" r="r" b="b"/>
            <a:pathLst>
              <a:path w="1038225" h="1254760">
                <a:moveTo>
                  <a:pt x="0" y="1254252"/>
                </a:moveTo>
                <a:lnTo>
                  <a:pt x="1037843" y="1254252"/>
                </a:lnTo>
                <a:lnTo>
                  <a:pt x="1037843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74745" y="1185290"/>
            <a:ext cx="778669" cy="941070"/>
          </a:xfrm>
          <a:custGeom>
            <a:avLst/>
            <a:gdLst/>
            <a:ahLst/>
            <a:cxnLst/>
            <a:rect l="l" t="t" r="r" b="b"/>
            <a:pathLst>
              <a:path w="1038225" h="1254760">
                <a:moveTo>
                  <a:pt x="0" y="1254252"/>
                </a:moveTo>
                <a:lnTo>
                  <a:pt x="1037843" y="1254252"/>
                </a:lnTo>
                <a:lnTo>
                  <a:pt x="1037843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0" y="0"/>
                </a:moveTo>
                <a:lnTo>
                  <a:pt x="0" y="2162937"/>
                </a:lnTo>
                <a:lnTo>
                  <a:pt x="3847" y="2186719"/>
                </a:lnTo>
                <a:lnTo>
                  <a:pt x="33727" y="2232626"/>
                </a:lnTo>
                <a:lnTo>
                  <a:pt x="91199" y="2275822"/>
                </a:lnTo>
                <a:lnTo>
                  <a:pt x="129535" y="2296216"/>
                </a:lnTo>
                <a:lnTo>
                  <a:pt x="173872" y="2315708"/>
                </a:lnTo>
                <a:lnTo>
                  <a:pt x="223913" y="2334224"/>
                </a:lnTo>
                <a:lnTo>
                  <a:pt x="279358" y="2351688"/>
                </a:lnTo>
                <a:lnTo>
                  <a:pt x="339909" y="2368026"/>
                </a:lnTo>
                <a:lnTo>
                  <a:pt x="405266" y="2383162"/>
                </a:lnTo>
                <a:lnTo>
                  <a:pt x="475133" y="2397023"/>
                </a:lnTo>
                <a:lnTo>
                  <a:pt x="549209" y="2409533"/>
                </a:lnTo>
                <a:lnTo>
                  <a:pt x="627196" y="2420618"/>
                </a:lnTo>
                <a:lnTo>
                  <a:pt x="708795" y="2430202"/>
                </a:lnTo>
                <a:lnTo>
                  <a:pt x="793708" y="2438212"/>
                </a:lnTo>
                <a:lnTo>
                  <a:pt x="881637" y="2444571"/>
                </a:lnTo>
                <a:lnTo>
                  <a:pt x="972281" y="2449207"/>
                </a:lnTo>
                <a:lnTo>
                  <a:pt x="1065344" y="2452043"/>
                </a:lnTo>
                <a:lnTo>
                  <a:pt x="1160526" y="2453004"/>
                </a:lnTo>
                <a:lnTo>
                  <a:pt x="1255710" y="2452043"/>
                </a:lnTo>
                <a:lnTo>
                  <a:pt x="1348776" y="2449207"/>
                </a:lnTo>
                <a:lnTo>
                  <a:pt x="1439423" y="2444571"/>
                </a:lnTo>
                <a:lnTo>
                  <a:pt x="1527352" y="2438212"/>
                </a:lnTo>
                <a:lnTo>
                  <a:pt x="1612266" y="2430202"/>
                </a:lnTo>
                <a:lnTo>
                  <a:pt x="1693866" y="2420618"/>
                </a:lnTo>
                <a:lnTo>
                  <a:pt x="1771854" y="2409533"/>
                </a:lnTo>
                <a:lnTo>
                  <a:pt x="1845929" y="2397023"/>
                </a:lnTo>
                <a:lnTo>
                  <a:pt x="1915795" y="2383162"/>
                </a:lnTo>
                <a:lnTo>
                  <a:pt x="1981152" y="2368026"/>
                </a:lnTo>
                <a:lnTo>
                  <a:pt x="2041702" y="2351688"/>
                </a:lnTo>
                <a:lnTo>
                  <a:pt x="2097145" y="2334224"/>
                </a:lnTo>
                <a:lnTo>
                  <a:pt x="2147185" y="2315708"/>
                </a:lnTo>
                <a:lnTo>
                  <a:pt x="2191521" y="2296216"/>
                </a:lnTo>
                <a:lnTo>
                  <a:pt x="2229856" y="2275822"/>
                </a:lnTo>
                <a:lnTo>
                  <a:pt x="2261890" y="2254600"/>
                </a:lnTo>
                <a:lnTo>
                  <a:pt x="2305863" y="2209974"/>
                </a:lnTo>
                <a:lnTo>
                  <a:pt x="2321052" y="2162937"/>
                </a:lnTo>
                <a:lnTo>
                  <a:pt x="2321052" y="290067"/>
                </a:lnTo>
                <a:lnTo>
                  <a:pt x="1160526" y="290067"/>
                </a:lnTo>
                <a:lnTo>
                  <a:pt x="1065344" y="289106"/>
                </a:lnTo>
                <a:lnTo>
                  <a:pt x="972281" y="286270"/>
                </a:lnTo>
                <a:lnTo>
                  <a:pt x="881637" y="281634"/>
                </a:lnTo>
                <a:lnTo>
                  <a:pt x="793708" y="275275"/>
                </a:lnTo>
                <a:lnTo>
                  <a:pt x="708795" y="267265"/>
                </a:lnTo>
                <a:lnTo>
                  <a:pt x="627196" y="257681"/>
                </a:lnTo>
                <a:lnTo>
                  <a:pt x="549209" y="246596"/>
                </a:lnTo>
                <a:lnTo>
                  <a:pt x="475133" y="234086"/>
                </a:lnTo>
                <a:lnTo>
                  <a:pt x="405266" y="220225"/>
                </a:lnTo>
                <a:lnTo>
                  <a:pt x="339909" y="205089"/>
                </a:lnTo>
                <a:lnTo>
                  <a:pt x="279358" y="188751"/>
                </a:lnTo>
                <a:lnTo>
                  <a:pt x="223913" y="171287"/>
                </a:lnTo>
                <a:lnTo>
                  <a:pt x="173872" y="152771"/>
                </a:lnTo>
                <a:lnTo>
                  <a:pt x="129535" y="133279"/>
                </a:lnTo>
                <a:lnTo>
                  <a:pt x="91199" y="112885"/>
                </a:lnTo>
                <a:lnTo>
                  <a:pt x="59164" y="91663"/>
                </a:lnTo>
                <a:lnTo>
                  <a:pt x="15189" y="47037"/>
                </a:lnTo>
                <a:lnTo>
                  <a:pt x="3847" y="23782"/>
                </a:lnTo>
                <a:lnTo>
                  <a:pt x="0" y="0"/>
                </a:lnTo>
                <a:close/>
              </a:path>
              <a:path w="2321560" h="2453004">
                <a:moveTo>
                  <a:pt x="2321052" y="0"/>
                </a:moveTo>
                <a:lnTo>
                  <a:pt x="2305863" y="47037"/>
                </a:lnTo>
                <a:lnTo>
                  <a:pt x="2261890" y="91663"/>
                </a:lnTo>
                <a:lnTo>
                  <a:pt x="2229856" y="112885"/>
                </a:lnTo>
                <a:lnTo>
                  <a:pt x="2191521" y="133279"/>
                </a:lnTo>
                <a:lnTo>
                  <a:pt x="2147185" y="152771"/>
                </a:lnTo>
                <a:lnTo>
                  <a:pt x="2097145" y="171287"/>
                </a:lnTo>
                <a:lnTo>
                  <a:pt x="2041702" y="188751"/>
                </a:lnTo>
                <a:lnTo>
                  <a:pt x="1981152" y="205089"/>
                </a:lnTo>
                <a:lnTo>
                  <a:pt x="1915795" y="220225"/>
                </a:lnTo>
                <a:lnTo>
                  <a:pt x="1845929" y="234086"/>
                </a:lnTo>
                <a:lnTo>
                  <a:pt x="1771854" y="246596"/>
                </a:lnTo>
                <a:lnTo>
                  <a:pt x="1693866" y="257681"/>
                </a:lnTo>
                <a:lnTo>
                  <a:pt x="1612266" y="267265"/>
                </a:lnTo>
                <a:lnTo>
                  <a:pt x="1527352" y="275275"/>
                </a:lnTo>
                <a:lnTo>
                  <a:pt x="1439423" y="281634"/>
                </a:lnTo>
                <a:lnTo>
                  <a:pt x="1348776" y="286270"/>
                </a:lnTo>
                <a:lnTo>
                  <a:pt x="1255710" y="289106"/>
                </a:lnTo>
                <a:lnTo>
                  <a:pt x="1160526" y="290067"/>
                </a:lnTo>
                <a:lnTo>
                  <a:pt x="2321052" y="290067"/>
                </a:lnTo>
                <a:lnTo>
                  <a:pt x="2321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1160526" y="0"/>
                </a:moveTo>
                <a:lnTo>
                  <a:pt x="1065344" y="961"/>
                </a:lnTo>
                <a:lnTo>
                  <a:pt x="972281" y="3798"/>
                </a:lnTo>
                <a:lnTo>
                  <a:pt x="881637" y="8433"/>
                </a:lnTo>
                <a:lnTo>
                  <a:pt x="793708" y="14793"/>
                </a:lnTo>
                <a:lnTo>
                  <a:pt x="708795" y="22804"/>
                </a:lnTo>
                <a:lnTo>
                  <a:pt x="627196" y="32390"/>
                </a:lnTo>
                <a:lnTo>
                  <a:pt x="549209" y="43476"/>
                </a:lnTo>
                <a:lnTo>
                  <a:pt x="475133" y="55989"/>
                </a:lnTo>
                <a:lnTo>
                  <a:pt x="405266" y="69853"/>
                </a:lnTo>
                <a:lnTo>
                  <a:pt x="339909" y="84994"/>
                </a:lnTo>
                <a:lnTo>
                  <a:pt x="279358" y="101337"/>
                </a:lnTo>
                <a:lnTo>
                  <a:pt x="223913" y="118807"/>
                </a:lnTo>
                <a:lnTo>
                  <a:pt x="173872" y="137331"/>
                </a:lnTo>
                <a:lnTo>
                  <a:pt x="129535" y="156832"/>
                </a:lnTo>
                <a:lnTo>
                  <a:pt x="91199" y="177236"/>
                </a:lnTo>
                <a:lnTo>
                  <a:pt x="59164" y="198469"/>
                </a:lnTo>
                <a:lnTo>
                  <a:pt x="15189" y="243122"/>
                </a:lnTo>
                <a:lnTo>
                  <a:pt x="0" y="290195"/>
                </a:lnTo>
                <a:lnTo>
                  <a:pt x="3847" y="313977"/>
                </a:lnTo>
                <a:lnTo>
                  <a:pt x="33727" y="359884"/>
                </a:lnTo>
                <a:lnTo>
                  <a:pt x="91199" y="403080"/>
                </a:lnTo>
                <a:lnTo>
                  <a:pt x="129535" y="423474"/>
                </a:lnTo>
                <a:lnTo>
                  <a:pt x="173872" y="442966"/>
                </a:lnTo>
                <a:lnTo>
                  <a:pt x="223913" y="461482"/>
                </a:lnTo>
                <a:lnTo>
                  <a:pt x="279358" y="478946"/>
                </a:lnTo>
                <a:lnTo>
                  <a:pt x="339909" y="495284"/>
                </a:lnTo>
                <a:lnTo>
                  <a:pt x="405266" y="510420"/>
                </a:lnTo>
                <a:lnTo>
                  <a:pt x="475133" y="524281"/>
                </a:lnTo>
                <a:lnTo>
                  <a:pt x="549209" y="536791"/>
                </a:lnTo>
                <a:lnTo>
                  <a:pt x="627196" y="547876"/>
                </a:lnTo>
                <a:lnTo>
                  <a:pt x="708795" y="557460"/>
                </a:lnTo>
                <a:lnTo>
                  <a:pt x="793708" y="565470"/>
                </a:lnTo>
                <a:lnTo>
                  <a:pt x="881637" y="571829"/>
                </a:lnTo>
                <a:lnTo>
                  <a:pt x="972281" y="576465"/>
                </a:lnTo>
                <a:lnTo>
                  <a:pt x="1065344" y="579301"/>
                </a:lnTo>
                <a:lnTo>
                  <a:pt x="1160526" y="580263"/>
                </a:lnTo>
                <a:lnTo>
                  <a:pt x="1255710" y="579301"/>
                </a:lnTo>
                <a:lnTo>
                  <a:pt x="1348776" y="576465"/>
                </a:lnTo>
                <a:lnTo>
                  <a:pt x="1439423" y="571829"/>
                </a:lnTo>
                <a:lnTo>
                  <a:pt x="1527352" y="565470"/>
                </a:lnTo>
                <a:lnTo>
                  <a:pt x="1612266" y="557460"/>
                </a:lnTo>
                <a:lnTo>
                  <a:pt x="1693866" y="547876"/>
                </a:lnTo>
                <a:lnTo>
                  <a:pt x="1771854" y="536791"/>
                </a:lnTo>
                <a:lnTo>
                  <a:pt x="1845929" y="524281"/>
                </a:lnTo>
                <a:lnTo>
                  <a:pt x="1915795" y="510420"/>
                </a:lnTo>
                <a:lnTo>
                  <a:pt x="1981152" y="495284"/>
                </a:lnTo>
                <a:lnTo>
                  <a:pt x="2041702" y="478946"/>
                </a:lnTo>
                <a:lnTo>
                  <a:pt x="2097145" y="461482"/>
                </a:lnTo>
                <a:lnTo>
                  <a:pt x="2147185" y="442966"/>
                </a:lnTo>
                <a:lnTo>
                  <a:pt x="2191521" y="423474"/>
                </a:lnTo>
                <a:lnTo>
                  <a:pt x="2229856" y="403080"/>
                </a:lnTo>
                <a:lnTo>
                  <a:pt x="2261890" y="381858"/>
                </a:lnTo>
                <a:lnTo>
                  <a:pt x="2305863" y="337232"/>
                </a:lnTo>
                <a:lnTo>
                  <a:pt x="2321052" y="290195"/>
                </a:lnTo>
                <a:lnTo>
                  <a:pt x="2317205" y="266393"/>
                </a:lnTo>
                <a:lnTo>
                  <a:pt x="2287325" y="220456"/>
                </a:lnTo>
                <a:lnTo>
                  <a:pt x="2229856" y="177236"/>
                </a:lnTo>
                <a:lnTo>
                  <a:pt x="2191521" y="156832"/>
                </a:lnTo>
                <a:lnTo>
                  <a:pt x="2147185" y="137331"/>
                </a:lnTo>
                <a:lnTo>
                  <a:pt x="2097145" y="118807"/>
                </a:lnTo>
                <a:lnTo>
                  <a:pt x="2041702" y="101337"/>
                </a:lnTo>
                <a:lnTo>
                  <a:pt x="1981152" y="84994"/>
                </a:lnTo>
                <a:lnTo>
                  <a:pt x="1915795" y="69853"/>
                </a:lnTo>
                <a:lnTo>
                  <a:pt x="1845929" y="55989"/>
                </a:lnTo>
                <a:lnTo>
                  <a:pt x="1771854" y="43476"/>
                </a:lnTo>
                <a:lnTo>
                  <a:pt x="1693866" y="32390"/>
                </a:lnTo>
                <a:lnTo>
                  <a:pt x="1612266" y="22804"/>
                </a:lnTo>
                <a:lnTo>
                  <a:pt x="1527352" y="14793"/>
                </a:lnTo>
                <a:lnTo>
                  <a:pt x="1439423" y="8433"/>
                </a:lnTo>
                <a:lnTo>
                  <a:pt x="1348776" y="3798"/>
                </a:lnTo>
                <a:lnTo>
                  <a:pt x="1255710" y="961"/>
                </a:lnTo>
                <a:lnTo>
                  <a:pt x="1160526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2321052" y="290195"/>
                </a:moveTo>
                <a:lnTo>
                  <a:pt x="2305863" y="337232"/>
                </a:lnTo>
                <a:lnTo>
                  <a:pt x="2261890" y="381858"/>
                </a:lnTo>
                <a:lnTo>
                  <a:pt x="2229856" y="403080"/>
                </a:lnTo>
                <a:lnTo>
                  <a:pt x="2191521" y="423474"/>
                </a:lnTo>
                <a:lnTo>
                  <a:pt x="2147185" y="442966"/>
                </a:lnTo>
                <a:lnTo>
                  <a:pt x="2097145" y="461482"/>
                </a:lnTo>
                <a:lnTo>
                  <a:pt x="2041702" y="478946"/>
                </a:lnTo>
                <a:lnTo>
                  <a:pt x="1981152" y="495284"/>
                </a:lnTo>
                <a:lnTo>
                  <a:pt x="1915795" y="510420"/>
                </a:lnTo>
                <a:lnTo>
                  <a:pt x="1845929" y="524281"/>
                </a:lnTo>
                <a:lnTo>
                  <a:pt x="1771854" y="536791"/>
                </a:lnTo>
                <a:lnTo>
                  <a:pt x="1693866" y="547876"/>
                </a:lnTo>
                <a:lnTo>
                  <a:pt x="1612266" y="557460"/>
                </a:lnTo>
                <a:lnTo>
                  <a:pt x="1527352" y="565470"/>
                </a:lnTo>
                <a:lnTo>
                  <a:pt x="1439423" y="571829"/>
                </a:lnTo>
                <a:lnTo>
                  <a:pt x="1348776" y="576465"/>
                </a:lnTo>
                <a:lnTo>
                  <a:pt x="1255710" y="579301"/>
                </a:lnTo>
                <a:lnTo>
                  <a:pt x="1160526" y="580263"/>
                </a:lnTo>
                <a:lnTo>
                  <a:pt x="1065344" y="579301"/>
                </a:lnTo>
                <a:lnTo>
                  <a:pt x="972281" y="576465"/>
                </a:lnTo>
                <a:lnTo>
                  <a:pt x="881637" y="571829"/>
                </a:lnTo>
                <a:lnTo>
                  <a:pt x="793708" y="565470"/>
                </a:lnTo>
                <a:lnTo>
                  <a:pt x="708795" y="557460"/>
                </a:lnTo>
                <a:lnTo>
                  <a:pt x="627196" y="547876"/>
                </a:lnTo>
                <a:lnTo>
                  <a:pt x="549209" y="536791"/>
                </a:lnTo>
                <a:lnTo>
                  <a:pt x="475133" y="524281"/>
                </a:lnTo>
                <a:lnTo>
                  <a:pt x="405266" y="510420"/>
                </a:lnTo>
                <a:lnTo>
                  <a:pt x="339909" y="495284"/>
                </a:lnTo>
                <a:lnTo>
                  <a:pt x="279358" y="478946"/>
                </a:lnTo>
                <a:lnTo>
                  <a:pt x="223913" y="461482"/>
                </a:lnTo>
                <a:lnTo>
                  <a:pt x="173872" y="442966"/>
                </a:lnTo>
                <a:lnTo>
                  <a:pt x="129535" y="423474"/>
                </a:lnTo>
                <a:lnTo>
                  <a:pt x="91199" y="403080"/>
                </a:lnTo>
                <a:lnTo>
                  <a:pt x="59164" y="381858"/>
                </a:lnTo>
                <a:lnTo>
                  <a:pt x="15189" y="337232"/>
                </a:lnTo>
                <a:lnTo>
                  <a:pt x="0" y="290195"/>
                </a:lnTo>
                <a:lnTo>
                  <a:pt x="3847" y="266393"/>
                </a:lnTo>
                <a:lnTo>
                  <a:pt x="33727" y="220456"/>
                </a:lnTo>
                <a:lnTo>
                  <a:pt x="91199" y="177236"/>
                </a:lnTo>
                <a:lnTo>
                  <a:pt x="129535" y="156832"/>
                </a:lnTo>
                <a:lnTo>
                  <a:pt x="173872" y="137331"/>
                </a:lnTo>
                <a:lnTo>
                  <a:pt x="223913" y="118807"/>
                </a:lnTo>
                <a:lnTo>
                  <a:pt x="279358" y="101337"/>
                </a:lnTo>
                <a:lnTo>
                  <a:pt x="339909" y="84994"/>
                </a:lnTo>
                <a:lnTo>
                  <a:pt x="405266" y="69853"/>
                </a:lnTo>
                <a:lnTo>
                  <a:pt x="475133" y="55989"/>
                </a:lnTo>
                <a:lnTo>
                  <a:pt x="549209" y="43476"/>
                </a:lnTo>
                <a:lnTo>
                  <a:pt x="627196" y="32390"/>
                </a:lnTo>
                <a:lnTo>
                  <a:pt x="708795" y="22804"/>
                </a:lnTo>
                <a:lnTo>
                  <a:pt x="793708" y="14793"/>
                </a:lnTo>
                <a:lnTo>
                  <a:pt x="881637" y="8433"/>
                </a:lnTo>
                <a:lnTo>
                  <a:pt x="972281" y="3798"/>
                </a:lnTo>
                <a:lnTo>
                  <a:pt x="1065344" y="961"/>
                </a:lnTo>
                <a:lnTo>
                  <a:pt x="1160526" y="0"/>
                </a:lnTo>
                <a:lnTo>
                  <a:pt x="1255710" y="961"/>
                </a:lnTo>
                <a:lnTo>
                  <a:pt x="1348776" y="3798"/>
                </a:lnTo>
                <a:lnTo>
                  <a:pt x="1439423" y="8433"/>
                </a:lnTo>
                <a:lnTo>
                  <a:pt x="1527352" y="14793"/>
                </a:lnTo>
                <a:lnTo>
                  <a:pt x="1612266" y="22804"/>
                </a:lnTo>
                <a:lnTo>
                  <a:pt x="1693866" y="32390"/>
                </a:lnTo>
                <a:lnTo>
                  <a:pt x="1771854" y="43476"/>
                </a:lnTo>
                <a:lnTo>
                  <a:pt x="1845929" y="55989"/>
                </a:lnTo>
                <a:lnTo>
                  <a:pt x="1915795" y="69853"/>
                </a:lnTo>
                <a:lnTo>
                  <a:pt x="1981152" y="84994"/>
                </a:lnTo>
                <a:lnTo>
                  <a:pt x="2041702" y="101337"/>
                </a:lnTo>
                <a:lnTo>
                  <a:pt x="2097145" y="118807"/>
                </a:lnTo>
                <a:lnTo>
                  <a:pt x="2147185" y="137331"/>
                </a:lnTo>
                <a:lnTo>
                  <a:pt x="2191521" y="156832"/>
                </a:lnTo>
                <a:lnTo>
                  <a:pt x="2229856" y="177236"/>
                </a:lnTo>
                <a:lnTo>
                  <a:pt x="2261890" y="198469"/>
                </a:lnTo>
                <a:lnTo>
                  <a:pt x="2305863" y="243122"/>
                </a:lnTo>
                <a:lnTo>
                  <a:pt x="2321052" y="29019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2321052" y="0"/>
                </a:moveTo>
                <a:lnTo>
                  <a:pt x="2321052" y="2162937"/>
                </a:lnTo>
                <a:lnTo>
                  <a:pt x="2317205" y="2186719"/>
                </a:lnTo>
                <a:lnTo>
                  <a:pt x="2287325" y="2232626"/>
                </a:lnTo>
                <a:lnTo>
                  <a:pt x="2229856" y="2275822"/>
                </a:lnTo>
                <a:lnTo>
                  <a:pt x="2191521" y="2296216"/>
                </a:lnTo>
                <a:lnTo>
                  <a:pt x="2147185" y="2315708"/>
                </a:lnTo>
                <a:lnTo>
                  <a:pt x="2097145" y="2334224"/>
                </a:lnTo>
                <a:lnTo>
                  <a:pt x="2041702" y="2351688"/>
                </a:lnTo>
                <a:lnTo>
                  <a:pt x="1981152" y="2368026"/>
                </a:lnTo>
                <a:lnTo>
                  <a:pt x="1915795" y="2383162"/>
                </a:lnTo>
                <a:lnTo>
                  <a:pt x="1845929" y="2397023"/>
                </a:lnTo>
                <a:lnTo>
                  <a:pt x="1771854" y="2409533"/>
                </a:lnTo>
                <a:lnTo>
                  <a:pt x="1693866" y="2420618"/>
                </a:lnTo>
                <a:lnTo>
                  <a:pt x="1612266" y="2430202"/>
                </a:lnTo>
                <a:lnTo>
                  <a:pt x="1527352" y="2438212"/>
                </a:lnTo>
                <a:lnTo>
                  <a:pt x="1439423" y="2444571"/>
                </a:lnTo>
                <a:lnTo>
                  <a:pt x="1348776" y="2449207"/>
                </a:lnTo>
                <a:lnTo>
                  <a:pt x="1255710" y="2452043"/>
                </a:lnTo>
                <a:lnTo>
                  <a:pt x="1160526" y="2453004"/>
                </a:lnTo>
                <a:lnTo>
                  <a:pt x="1065344" y="2452043"/>
                </a:lnTo>
                <a:lnTo>
                  <a:pt x="972281" y="2449207"/>
                </a:lnTo>
                <a:lnTo>
                  <a:pt x="881637" y="2444571"/>
                </a:lnTo>
                <a:lnTo>
                  <a:pt x="793708" y="2438212"/>
                </a:lnTo>
                <a:lnTo>
                  <a:pt x="708795" y="2430202"/>
                </a:lnTo>
                <a:lnTo>
                  <a:pt x="627196" y="2420618"/>
                </a:lnTo>
                <a:lnTo>
                  <a:pt x="549209" y="2409533"/>
                </a:lnTo>
                <a:lnTo>
                  <a:pt x="475133" y="2397023"/>
                </a:lnTo>
                <a:lnTo>
                  <a:pt x="405266" y="2383162"/>
                </a:lnTo>
                <a:lnTo>
                  <a:pt x="339909" y="2368026"/>
                </a:lnTo>
                <a:lnTo>
                  <a:pt x="279358" y="2351688"/>
                </a:lnTo>
                <a:lnTo>
                  <a:pt x="223913" y="2334224"/>
                </a:lnTo>
                <a:lnTo>
                  <a:pt x="173872" y="2315708"/>
                </a:lnTo>
                <a:lnTo>
                  <a:pt x="129535" y="2296216"/>
                </a:lnTo>
                <a:lnTo>
                  <a:pt x="91199" y="2275822"/>
                </a:lnTo>
                <a:lnTo>
                  <a:pt x="59164" y="2254600"/>
                </a:lnTo>
                <a:lnTo>
                  <a:pt x="15189" y="2209974"/>
                </a:lnTo>
                <a:lnTo>
                  <a:pt x="0" y="2162937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044987" y="3183636"/>
            <a:ext cx="38623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246" y="3450717"/>
            <a:ext cx="842486" cy="207749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spc="-8" dirty="0">
                <a:latin typeface="Calibri"/>
                <a:cs typeface="Calibri"/>
              </a:rPr>
              <a:t>Emplo</a:t>
            </a:r>
            <a:r>
              <a:rPr sz="1350" b="1" spc="-30" dirty="0">
                <a:latin typeface="Calibri"/>
                <a:cs typeface="Calibri"/>
              </a:rPr>
              <a:t>y</a:t>
            </a:r>
            <a:r>
              <a:rPr sz="1350" b="1" dirty="0">
                <a:latin typeface="Calibri"/>
                <a:cs typeface="Calibri"/>
              </a:rPr>
              <a:t>ee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5732" y="1656206"/>
            <a:ext cx="1999298" cy="1927860"/>
          </a:xfrm>
          <a:custGeom>
            <a:avLst/>
            <a:gdLst/>
            <a:ahLst/>
            <a:cxnLst/>
            <a:rect l="l" t="t" r="r" b="b"/>
            <a:pathLst>
              <a:path w="2665729" h="2570479">
                <a:moveTo>
                  <a:pt x="2606530" y="48329"/>
                </a:moveTo>
                <a:lnTo>
                  <a:pt x="0" y="2561209"/>
                </a:lnTo>
                <a:lnTo>
                  <a:pt x="8889" y="2570353"/>
                </a:lnTo>
                <a:lnTo>
                  <a:pt x="2615315" y="57452"/>
                </a:lnTo>
                <a:lnTo>
                  <a:pt x="2606530" y="48329"/>
                </a:lnTo>
                <a:close/>
              </a:path>
              <a:path w="2665729" h="2570479">
                <a:moveTo>
                  <a:pt x="2651731" y="39497"/>
                </a:moveTo>
                <a:lnTo>
                  <a:pt x="2615691" y="39497"/>
                </a:lnTo>
                <a:lnTo>
                  <a:pt x="2624454" y="48640"/>
                </a:lnTo>
                <a:lnTo>
                  <a:pt x="2615315" y="57452"/>
                </a:lnTo>
                <a:lnTo>
                  <a:pt x="2637281" y="80263"/>
                </a:lnTo>
                <a:lnTo>
                  <a:pt x="2651731" y="39497"/>
                </a:lnTo>
                <a:close/>
              </a:path>
              <a:path w="2665729" h="2570479">
                <a:moveTo>
                  <a:pt x="2615691" y="39497"/>
                </a:moveTo>
                <a:lnTo>
                  <a:pt x="2606530" y="48329"/>
                </a:lnTo>
                <a:lnTo>
                  <a:pt x="2615315" y="57452"/>
                </a:lnTo>
                <a:lnTo>
                  <a:pt x="2624454" y="48640"/>
                </a:lnTo>
                <a:lnTo>
                  <a:pt x="2615691" y="39497"/>
                </a:lnTo>
                <a:close/>
              </a:path>
              <a:path w="2665729" h="2570479">
                <a:moveTo>
                  <a:pt x="2665729" y="0"/>
                </a:moveTo>
                <a:lnTo>
                  <a:pt x="2584450" y="25400"/>
                </a:lnTo>
                <a:lnTo>
                  <a:pt x="2606530" y="48329"/>
                </a:lnTo>
                <a:lnTo>
                  <a:pt x="2615691" y="39497"/>
                </a:lnTo>
                <a:lnTo>
                  <a:pt x="2651731" y="39497"/>
                </a:lnTo>
                <a:lnTo>
                  <a:pt x="266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677353" y="2798063"/>
            <a:ext cx="1997869" cy="795338"/>
          </a:xfrm>
          <a:custGeom>
            <a:avLst/>
            <a:gdLst/>
            <a:ahLst/>
            <a:cxnLst/>
            <a:rect l="l" t="t" r="r" b="b"/>
            <a:pathLst>
              <a:path w="2663825" h="1060450">
                <a:moveTo>
                  <a:pt x="2590367" y="29558"/>
                </a:moveTo>
                <a:lnTo>
                  <a:pt x="0" y="1048512"/>
                </a:lnTo>
                <a:lnTo>
                  <a:pt x="4572" y="1060323"/>
                </a:lnTo>
                <a:lnTo>
                  <a:pt x="2595049" y="41452"/>
                </a:lnTo>
                <a:lnTo>
                  <a:pt x="2590367" y="29558"/>
                </a:lnTo>
                <a:close/>
              </a:path>
              <a:path w="2663825" h="1060450">
                <a:moveTo>
                  <a:pt x="2648064" y="24892"/>
                </a:moveTo>
                <a:lnTo>
                  <a:pt x="2602230" y="24892"/>
                </a:lnTo>
                <a:lnTo>
                  <a:pt x="2606802" y="36830"/>
                </a:lnTo>
                <a:lnTo>
                  <a:pt x="2595049" y="41452"/>
                </a:lnTo>
                <a:lnTo>
                  <a:pt x="2606675" y="70993"/>
                </a:lnTo>
                <a:lnTo>
                  <a:pt x="2648064" y="24892"/>
                </a:lnTo>
                <a:close/>
              </a:path>
              <a:path w="2663825" h="1060450">
                <a:moveTo>
                  <a:pt x="2602230" y="24892"/>
                </a:moveTo>
                <a:lnTo>
                  <a:pt x="2590367" y="29558"/>
                </a:lnTo>
                <a:lnTo>
                  <a:pt x="2595049" y="41452"/>
                </a:lnTo>
                <a:lnTo>
                  <a:pt x="2606802" y="36830"/>
                </a:lnTo>
                <a:lnTo>
                  <a:pt x="2602230" y="24892"/>
                </a:lnTo>
                <a:close/>
              </a:path>
              <a:path w="2663825" h="1060450">
                <a:moveTo>
                  <a:pt x="2578735" y="0"/>
                </a:moveTo>
                <a:lnTo>
                  <a:pt x="2590367" y="29558"/>
                </a:lnTo>
                <a:lnTo>
                  <a:pt x="2602230" y="24892"/>
                </a:lnTo>
                <a:lnTo>
                  <a:pt x="2648064" y="24892"/>
                </a:lnTo>
                <a:lnTo>
                  <a:pt x="2663571" y="7620"/>
                </a:lnTo>
                <a:lnTo>
                  <a:pt x="2578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678210" y="3575209"/>
            <a:ext cx="1996916" cy="394335"/>
          </a:xfrm>
          <a:custGeom>
            <a:avLst/>
            <a:gdLst/>
            <a:ahLst/>
            <a:cxnLst/>
            <a:rect l="l" t="t" r="r" b="b"/>
            <a:pathLst>
              <a:path w="2662554" h="525779">
                <a:moveTo>
                  <a:pt x="2586335" y="494350"/>
                </a:moveTo>
                <a:lnTo>
                  <a:pt x="2580513" y="525525"/>
                </a:lnTo>
                <a:lnTo>
                  <a:pt x="2662428" y="502030"/>
                </a:lnTo>
                <a:lnTo>
                  <a:pt x="2655364" y="496696"/>
                </a:lnTo>
                <a:lnTo>
                  <a:pt x="2598928" y="496696"/>
                </a:lnTo>
                <a:lnTo>
                  <a:pt x="2586335" y="494350"/>
                </a:lnTo>
                <a:close/>
              </a:path>
              <a:path w="2662554" h="525779">
                <a:moveTo>
                  <a:pt x="2588658" y="481911"/>
                </a:moveTo>
                <a:lnTo>
                  <a:pt x="2586335" y="494350"/>
                </a:lnTo>
                <a:lnTo>
                  <a:pt x="2598928" y="496696"/>
                </a:lnTo>
                <a:lnTo>
                  <a:pt x="2601214" y="484250"/>
                </a:lnTo>
                <a:lnTo>
                  <a:pt x="2588658" y="481911"/>
                </a:lnTo>
                <a:close/>
              </a:path>
              <a:path w="2662554" h="525779">
                <a:moveTo>
                  <a:pt x="2594483" y="450722"/>
                </a:moveTo>
                <a:lnTo>
                  <a:pt x="2588658" y="481911"/>
                </a:lnTo>
                <a:lnTo>
                  <a:pt x="2601214" y="484250"/>
                </a:lnTo>
                <a:lnTo>
                  <a:pt x="2598928" y="496696"/>
                </a:lnTo>
                <a:lnTo>
                  <a:pt x="2655364" y="496696"/>
                </a:lnTo>
                <a:lnTo>
                  <a:pt x="2594483" y="450722"/>
                </a:lnTo>
                <a:close/>
              </a:path>
              <a:path w="2662554" h="525779">
                <a:moveTo>
                  <a:pt x="2286" y="0"/>
                </a:moveTo>
                <a:lnTo>
                  <a:pt x="0" y="12445"/>
                </a:lnTo>
                <a:lnTo>
                  <a:pt x="2586335" y="494350"/>
                </a:lnTo>
                <a:lnTo>
                  <a:pt x="2588658" y="481911"/>
                </a:lnTo>
                <a:lnTo>
                  <a:pt x="2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676209" y="3576066"/>
            <a:ext cx="1998821" cy="1524000"/>
          </a:xfrm>
          <a:custGeom>
            <a:avLst/>
            <a:gdLst/>
            <a:ahLst/>
            <a:cxnLst/>
            <a:rect l="l" t="t" r="r" b="b"/>
            <a:pathLst>
              <a:path w="2665095" h="2032000">
                <a:moveTo>
                  <a:pt x="2600647" y="1990672"/>
                </a:moveTo>
                <a:lnTo>
                  <a:pt x="2581402" y="2015909"/>
                </a:lnTo>
                <a:lnTo>
                  <a:pt x="2665095" y="2031771"/>
                </a:lnTo>
                <a:lnTo>
                  <a:pt x="2648726" y="1998357"/>
                </a:lnTo>
                <a:lnTo>
                  <a:pt x="2610739" y="1998357"/>
                </a:lnTo>
                <a:lnTo>
                  <a:pt x="2600647" y="1990672"/>
                </a:lnTo>
                <a:close/>
              </a:path>
              <a:path w="2665095" h="2032000">
                <a:moveTo>
                  <a:pt x="2608370" y="1980545"/>
                </a:moveTo>
                <a:lnTo>
                  <a:pt x="2600647" y="1990672"/>
                </a:lnTo>
                <a:lnTo>
                  <a:pt x="2610739" y="1998357"/>
                </a:lnTo>
                <a:lnTo>
                  <a:pt x="2618486" y="1988248"/>
                </a:lnTo>
                <a:lnTo>
                  <a:pt x="2608370" y="1980545"/>
                </a:lnTo>
                <a:close/>
              </a:path>
              <a:path w="2665095" h="2032000">
                <a:moveTo>
                  <a:pt x="2627630" y="1955292"/>
                </a:moveTo>
                <a:lnTo>
                  <a:pt x="2608370" y="1980545"/>
                </a:lnTo>
                <a:lnTo>
                  <a:pt x="2618486" y="1988248"/>
                </a:lnTo>
                <a:lnTo>
                  <a:pt x="2610739" y="1998357"/>
                </a:lnTo>
                <a:lnTo>
                  <a:pt x="2648726" y="1998357"/>
                </a:lnTo>
                <a:lnTo>
                  <a:pt x="2627630" y="1955292"/>
                </a:lnTo>
                <a:close/>
              </a:path>
              <a:path w="2665095" h="2032000">
                <a:moveTo>
                  <a:pt x="7620" y="0"/>
                </a:moveTo>
                <a:lnTo>
                  <a:pt x="0" y="10160"/>
                </a:lnTo>
                <a:lnTo>
                  <a:pt x="2600647" y="1990672"/>
                </a:lnTo>
                <a:lnTo>
                  <a:pt x="2608370" y="198054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3674745" y="2332863"/>
            <a:ext cx="778669" cy="20774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294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4275" y="1331785"/>
            <a:ext cx="47910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74745" y="3481578"/>
            <a:ext cx="778669" cy="20774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294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4745" y="4629150"/>
            <a:ext cx="778669" cy="20774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294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51670107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74745" y="1185290"/>
            <a:ext cx="778669" cy="941070"/>
          </a:xfrm>
          <a:custGeom>
            <a:avLst/>
            <a:gdLst/>
            <a:ahLst/>
            <a:cxnLst/>
            <a:rect l="l" t="t" r="r" b="b"/>
            <a:pathLst>
              <a:path w="1038225" h="1254760">
                <a:moveTo>
                  <a:pt x="0" y="1254252"/>
                </a:moveTo>
                <a:lnTo>
                  <a:pt x="1037843" y="1254252"/>
                </a:lnTo>
                <a:lnTo>
                  <a:pt x="1037843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74745" y="1185290"/>
            <a:ext cx="778669" cy="941070"/>
          </a:xfrm>
          <a:custGeom>
            <a:avLst/>
            <a:gdLst/>
            <a:ahLst/>
            <a:cxnLst/>
            <a:rect l="l" t="t" r="r" b="b"/>
            <a:pathLst>
              <a:path w="1038225" h="1254760">
                <a:moveTo>
                  <a:pt x="0" y="1254252"/>
                </a:moveTo>
                <a:lnTo>
                  <a:pt x="1037843" y="1254252"/>
                </a:lnTo>
                <a:lnTo>
                  <a:pt x="1037843" y="0"/>
                </a:lnTo>
                <a:lnTo>
                  <a:pt x="0" y="0"/>
                </a:lnTo>
                <a:lnTo>
                  <a:pt x="0" y="1254252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0" y="0"/>
                </a:moveTo>
                <a:lnTo>
                  <a:pt x="0" y="2162937"/>
                </a:lnTo>
                <a:lnTo>
                  <a:pt x="3847" y="2186719"/>
                </a:lnTo>
                <a:lnTo>
                  <a:pt x="33727" y="2232626"/>
                </a:lnTo>
                <a:lnTo>
                  <a:pt x="91199" y="2275822"/>
                </a:lnTo>
                <a:lnTo>
                  <a:pt x="129535" y="2296216"/>
                </a:lnTo>
                <a:lnTo>
                  <a:pt x="173872" y="2315708"/>
                </a:lnTo>
                <a:lnTo>
                  <a:pt x="223913" y="2334224"/>
                </a:lnTo>
                <a:lnTo>
                  <a:pt x="279358" y="2351688"/>
                </a:lnTo>
                <a:lnTo>
                  <a:pt x="339909" y="2368026"/>
                </a:lnTo>
                <a:lnTo>
                  <a:pt x="405266" y="2383162"/>
                </a:lnTo>
                <a:lnTo>
                  <a:pt x="475133" y="2397023"/>
                </a:lnTo>
                <a:lnTo>
                  <a:pt x="549209" y="2409533"/>
                </a:lnTo>
                <a:lnTo>
                  <a:pt x="627196" y="2420618"/>
                </a:lnTo>
                <a:lnTo>
                  <a:pt x="708795" y="2430202"/>
                </a:lnTo>
                <a:lnTo>
                  <a:pt x="793708" y="2438212"/>
                </a:lnTo>
                <a:lnTo>
                  <a:pt x="881637" y="2444571"/>
                </a:lnTo>
                <a:lnTo>
                  <a:pt x="972281" y="2449207"/>
                </a:lnTo>
                <a:lnTo>
                  <a:pt x="1065344" y="2452043"/>
                </a:lnTo>
                <a:lnTo>
                  <a:pt x="1160526" y="2453004"/>
                </a:lnTo>
                <a:lnTo>
                  <a:pt x="1255710" y="2452043"/>
                </a:lnTo>
                <a:lnTo>
                  <a:pt x="1348776" y="2449207"/>
                </a:lnTo>
                <a:lnTo>
                  <a:pt x="1439423" y="2444571"/>
                </a:lnTo>
                <a:lnTo>
                  <a:pt x="1527352" y="2438212"/>
                </a:lnTo>
                <a:lnTo>
                  <a:pt x="1612266" y="2430202"/>
                </a:lnTo>
                <a:lnTo>
                  <a:pt x="1693866" y="2420618"/>
                </a:lnTo>
                <a:lnTo>
                  <a:pt x="1771854" y="2409533"/>
                </a:lnTo>
                <a:lnTo>
                  <a:pt x="1845929" y="2397023"/>
                </a:lnTo>
                <a:lnTo>
                  <a:pt x="1915795" y="2383162"/>
                </a:lnTo>
                <a:lnTo>
                  <a:pt x="1981152" y="2368026"/>
                </a:lnTo>
                <a:lnTo>
                  <a:pt x="2041702" y="2351688"/>
                </a:lnTo>
                <a:lnTo>
                  <a:pt x="2097145" y="2334224"/>
                </a:lnTo>
                <a:lnTo>
                  <a:pt x="2147185" y="2315708"/>
                </a:lnTo>
                <a:lnTo>
                  <a:pt x="2191521" y="2296216"/>
                </a:lnTo>
                <a:lnTo>
                  <a:pt x="2229856" y="2275822"/>
                </a:lnTo>
                <a:lnTo>
                  <a:pt x="2261890" y="2254600"/>
                </a:lnTo>
                <a:lnTo>
                  <a:pt x="2305863" y="2209974"/>
                </a:lnTo>
                <a:lnTo>
                  <a:pt x="2321052" y="2162937"/>
                </a:lnTo>
                <a:lnTo>
                  <a:pt x="2321052" y="290067"/>
                </a:lnTo>
                <a:lnTo>
                  <a:pt x="1160526" y="290067"/>
                </a:lnTo>
                <a:lnTo>
                  <a:pt x="1065344" y="289106"/>
                </a:lnTo>
                <a:lnTo>
                  <a:pt x="972281" y="286270"/>
                </a:lnTo>
                <a:lnTo>
                  <a:pt x="881637" y="281634"/>
                </a:lnTo>
                <a:lnTo>
                  <a:pt x="793708" y="275275"/>
                </a:lnTo>
                <a:lnTo>
                  <a:pt x="708795" y="267265"/>
                </a:lnTo>
                <a:lnTo>
                  <a:pt x="627196" y="257681"/>
                </a:lnTo>
                <a:lnTo>
                  <a:pt x="549209" y="246596"/>
                </a:lnTo>
                <a:lnTo>
                  <a:pt x="475133" y="234086"/>
                </a:lnTo>
                <a:lnTo>
                  <a:pt x="405266" y="220225"/>
                </a:lnTo>
                <a:lnTo>
                  <a:pt x="339909" y="205089"/>
                </a:lnTo>
                <a:lnTo>
                  <a:pt x="279358" y="188751"/>
                </a:lnTo>
                <a:lnTo>
                  <a:pt x="223913" y="171287"/>
                </a:lnTo>
                <a:lnTo>
                  <a:pt x="173872" y="152771"/>
                </a:lnTo>
                <a:lnTo>
                  <a:pt x="129535" y="133279"/>
                </a:lnTo>
                <a:lnTo>
                  <a:pt x="91199" y="112885"/>
                </a:lnTo>
                <a:lnTo>
                  <a:pt x="59164" y="91663"/>
                </a:lnTo>
                <a:lnTo>
                  <a:pt x="15189" y="47037"/>
                </a:lnTo>
                <a:lnTo>
                  <a:pt x="3847" y="23782"/>
                </a:lnTo>
                <a:lnTo>
                  <a:pt x="0" y="0"/>
                </a:lnTo>
                <a:close/>
              </a:path>
              <a:path w="2321560" h="2453004">
                <a:moveTo>
                  <a:pt x="2321052" y="0"/>
                </a:moveTo>
                <a:lnTo>
                  <a:pt x="2305863" y="47037"/>
                </a:lnTo>
                <a:lnTo>
                  <a:pt x="2261890" y="91663"/>
                </a:lnTo>
                <a:lnTo>
                  <a:pt x="2229856" y="112885"/>
                </a:lnTo>
                <a:lnTo>
                  <a:pt x="2191521" y="133279"/>
                </a:lnTo>
                <a:lnTo>
                  <a:pt x="2147185" y="152771"/>
                </a:lnTo>
                <a:lnTo>
                  <a:pt x="2097145" y="171287"/>
                </a:lnTo>
                <a:lnTo>
                  <a:pt x="2041702" y="188751"/>
                </a:lnTo>
                <a:lnTo>
                  <a:pt x="1981152" y="205089"/>
                </a:lnTo>
                <a:lnTo>
                  <a:pt x="1915795" y="220225"/>
                </a:lnTo>
                <a:lnTo>
                  <a:pt x="1845929" y="234086"/>
                </a:lnTo>
                <a:lnTo>
                  <a:pt x="1771854" y="246596"/>
                </a:lnTo>
                <a:lnTo>
                  <a:pt x="1693866" y="257681"/>
                </a:lnTo>
                <a:lnTo>
                  <a:pt x="1612266" y="267265"/>
                </a:lnTo>
                <a:lnTo>
                  <a:pt x="1527352" y="275275"/>
                </a:lnTo>
                <a:lnTo>
                  <a:pt x="1439423" y="281634"/>
                </a:lnTo>
                <a:lnTo>
                  <a:pt x="1348776" y="286270"/>
                </a:lnTo>
                <a:lnTo>
                  <a:pt x="1255710" y="289106"/>
                </a:lnTo>
                <a:lnTo>
                  <a:pt x="1160526" y="290067"/>
                </a:lnTo>
                <a:lnTo>
                  <a:pt x="2321052" y="290067"/>
                </a:lnTo>
                <a:lnTo>
                  <a:pt x="2321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1160526" y="0"/>
                </a:moveTo>
                <a:lnTo>
                  <a:pt x="1065344" y="961"/>
                </a:lnTo>
                <a:lnTo>
                  <a:pt x="972281" y="3798"/>
                </a:lnTo>
                <a:lnTo>
                  <a:pt x="881637" y="8433"/>
                </a:lnTo>
                <a:lnTo>
                  <a:pt x="793708" y="14793"/>
                </a:lnTo>
                <a:lnTo>
                  <a:pt x="708795" y="22804"/>
                </a:lnTo>
                <a:lnTo>
                  <a:pt x="627196" y="32390"/>
                </a:lnTo>
                <a:lnTo>
                  <a:pt x="549209" y="43476"/>
                </a:lnTo>
                <a:lnTo>
                  <a:pt x="475133" y="55989"/>
                </a:lnTo>
                <a:lnTo>
                  <a:pt x="405266" y="69853"/>
                </a:lnTo>
                <a:lnTo>
                  <a:pt x="339909" y="84994"/>
                </a:lnTo>
                <a:lnTo>
                  <a:pt x="279358" y="101337"/>
                </a:lnTo>
                <a:lnTo>
                  <a:pt x="223913" y="118807"/>
                </a:lnTo>
                <a:lnTo>
                  <a:pt x="173872" y="137331"/>
                </a:lnTo>
                <a:lnTo>
                  <a:pt x="129535" y="156832"/>
                </a:lnTo>
                <a:lnTo>
                  <a:pt x="91199" y="177236"/>
                </a:lnTo>
                <a:lnTo>
                  <a:pt x="59164" y="198469"/>
                </a:lnTo>
                <a:lnTo>
                  <a:pt x="15189" y="243122"/>
                </a:lnTo>
                <a:lnTo>
                  <a:pt x="0" y="290195"/>
                </a:lnTo>
                <a:lnTo>
                  <a:pt x="3847" y="313977"/>
                </a:lnTo>
                <a:lnTo>
                  <a:pt x="33727" y="359884"/>
                </a:lnTo>
                <a:lnTo>
                  <a:pt x="91199" y="403080"/>
                </a:lnTo>
                <a:lnTo>
                  <a:pt x="129535" y="423474"/>
                </a:lnTo>
                <a:lnTo>
                  <a:pt x="173872" y="442966"/>
                </a:lnTo>
                <a:lnTo>
                  <a:pt x="223913" y="461482"/>
                </a:lnTo>
                <a:lnTo>
                  <a:pt x="279358" y="478946"/>
                </a:lnTo>
                <a:lnTo>
                  <a:pt x="339909" y="495284"/>
                </a:lnTo>
                <a:lnTo>
                  <a:pt x="405266" y="510420"/>
                </a:lnTo>
                <a:lnTo>
                  <a:pt x="475133" y="524281"/>
                </a:lnTo>
                <a:lnTo>
                  <a:pt x="549209" y="536791"/>
                </a:lnTo>
                <a:lnTo>
                  <a:pt x="627196" y="547876"/>
                </a:lnTo>
                <a:lnTo>
                  <a:pt x="708795" y="557460"/>
                </a:lnTo>
                <a:lnTo>
                  <a:pt x="793708" y="565470"/>
                </a:lnTo>
                <a:lnTo>
                  <a:pt x="881637" y="571829"/>
                </a:lnTo>
                <a:lnTo>
                  <a:pt x="972281" y="576465"/>
                </a:lnTo>
                <a:lnTo>
                  <a:pt x="1065344" y="579301"/>
                </a:lnTo>
                <a:lnTo>
                  <a:pt x="1160526" y="580263"/>
                </a:lnTo>
                <a:lnTo>
                  <a:pt x="1255710" y="579301"/>
                </a:lnTo>
                <a:lnTo>
                  <a:pt x="1348776" y="576465"/>
                </a:lnTo>
                <a:lnTo>
                  <a:pt x="1439423" y="571829"/>
                </a:lnTo>
                <a:lnTo>
                  <a:pt x="1527352" y="565470"/>
                </a:lnTo>
                <a:lnTo>
                  <a:pt x="1612266" y="557460"/>
                </a:lnTo>
                <a:lnTo>
                  <a:pt x="1693866" y="547876"/>
                </a:lnTo>
                <a:lnTo>
                  <a:pt x="1771854" y="536791"/>
                </a:lnTo>
                <a:lnTo>
                  <a:pt x="1845929" y="524281"/>
                </a:lnTo>
                <a:lnTo>
                  <a:pt x="1915795" y="510420"/>
                </a:lnTo>
                <a:lnTo>
                  <a:pt x="1981152" y="495284"/>
                </a:lnTo>
                <a:lnTo>
                  <a:pt x="2041702" y="478946"/>
                </a:lnTo>
                <a:lnTo>
                  <a:pt x="2097145" y="461482"/>
                </a:lnTo>
                <a:lnTo>
                  <a:pt x="2147185" y="442966"/>
                </a:lnTo>
                <a:lnTo>
                  <a:pt x="2191521" y="423474"/>
                </a:lnTo>
                <a:lnTo>
                  <a:pt x="2229856" y="403080"/>
                </a:lnTo>
                <a:lnTo>
                  <a:pt x="2261890" y="381858"/>
                </a:lnTo>
                <a:lnTo>
                  <a:pt x="2305863" y="337232"/>
                </a:lnTo>
                <a:lnTo>
                  <a:pt x="2321052" y="290195"/>
                </a:lnTo>
                <a:lnTo>
                  <a:pt x="2317205" y="266393"/>
                </a:lnTo>
                <a:lnTo>
                  <a:pt x="2287325" y="220456"/>
                </a:lnTo>
                <a:lnTo>
                  <a:pt x="2229856" y="177236"/>
                </a:lnTo>
                <a:lnTo>
                  <a:pt x="2191521" y="156832"/>
                </a:lnTo>
                <a:lnTo>
                  <a:pt x="2147185" y="137331"/>
                </a:lnTo>
                <a:lnTo>
                  <a:pt x="2097145" y="118807"/>
                </a:lnTo>
                <a:lnTo>
                  <a:pt x="2041702" y="101337"/>
                </a:lnTo>
                <a:lnTo>
                  <a:pt x="1981152" y="84994"/>
                </a:lnTo>
                <a:lnTo>
                  <a:pt x="1915795" y="69853"/>
                </a:lnTo>
                <a:lnTo>
                  <a:pt x="1845929" y="55989"/>
                </a:lnTo>
                <a:lnTo>
                  <a:pt x="1771854" y="43476"/>
                </a:lnTo>
                <a:lnTo>
                  <a:pt x="1693866" y="32390"/>
                </a:lnTo>
                <a:lnTo>
                  <a:pt x="1612266" y="22804"/>
                </a:lnTo>
                <a:lnTo>
                  <a:pt x="1527352" y="14793"/>
                </a:lnTo>
                <a:lnTo>
                  <a:pt x="1439423" y="8433"/>
                </a:lnTo>
                <a:lnTo>
                  <a:pt x="1348776" y="3798"/>
                </a:lnTo>
                <a:lnTo>
                  <a:pt x="1255710" y="961"/>
                </a:lnTo>
                <a:lnTo>
                  <a:pt x="1160526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2321052" y="290195"/>
                </a:moveTo>
                <a:lnTo>
                  <a:pt x="2305863" y="337232"/>
                </a:lnTo>
                <a:lnTo>
                  <a:pt x="2261890" y="381858"/>
                </a:lnTo>
                <a:lnTo>
                  <a:pt x="2229856" y="403080"/>
                </a:lnTo>
                <a:lnTo>
                  <a:pt x="2191521" y="423474"/>
                </a:lnTo>
                <a:lnTo>
                  <a:pt x="2147185" y="442966"/>
                </a:lnTo>
                <a:lnTo>
                  <a:pt x="2097145" y="461482"/>
                </a:lnTo>
                <a:lnTo>
                  <a:pt x="2041702" y="478946"/>
                </a:lnTo>
                <a:lnTo>
                  <a:pt x="1981152" y="495284"/>
                </a:lnTo>
                <a:lnTo>
                  <a:pt x="1915795" y="510420"/>
                </a:lnTo>
                <a:lnTo>
                  <a:pt x="1845929" y="524281"/>
                </a:lnTo>
                <a:lnTo>
                  <a:pt x="1771854" y="536791"/>
                </a:lnTo>
                <a:lnTo>
                  <a:pt x="1693866" y="547876"/>
                </a:lnTo>
                <a:lnTo>
                  <a:pt x="1612266" y="557460"/>
                </a:lnTo>
                <a:lnTo>
                  <a:pt x="1527352" y="565470"/>
                </a:lnTo>
                <a:lnTo>
                  <a:pt x="1439423" y="571829"/>
                </a:lnTo>
                <a:lnTo>
                  <a:pt x="1348776" y="576465"/>
                </a:lnTo>
                <a:lnTo>
                  <a:pt x="1255710" y="579301"/>
                </a:lnTo>
                <a:lnTo>
                  <a:pt x="1160526" y="580263"/>
                </a:lnTo>
                <a:lnTo>
                  <a:pt x="1065344" y="579301"/>
                </a:lnTo>
                <a:lnTo>
                  <a:pt x="972281" y="576465"/>
                </a:lnTo>
                <a:lnTo>
                  <a:pt x="881637" y="571829"/>
                </a:lnTo>
                <a:lnTo>
                  <a:pt x="793708" y="565470"/>
                </a:lnTo>
                <a:lnTo>
                  <a:pt x="708795" y="557460"/>
                </a:lnTo>
                <a:lnTo>
                  <a:pt x="627196" y="547876"/>
                </a:lnTo>
                <a:lnTo>
                  <a:pt x="549209" y="536791"/>
                </a:lnTo>
                <a:lnTo>
                  <a:pt x="475133" y="524281"/>
                </a:lnTo>
                <a:lnTo>
                  <a:pt x="405266" y="510420"/>
                </a:lnTo>
                <a:lnTo>
                  <a:pt x="339909" y="495284"/>
                </a:lnTo>
                <a:lnTo>
                  <a:pt x="279358" y="478946"/>
                </a:lnTo>
                <a:lnTo>
                  <a:pt x="223913" y="461482"/>
                </a:lnTo>
                <a:lnTo>
                  <a:pt x="173872" y="442966"/>
                </a:lnTo>
                <a:lnTo>
                  <a:pt x="129535" y="423474"/>
                </a:lnTo>
                <a:lnTo>
                  <a:pt x="91199" y="403080"/>
                </a:lnTo>
                <a:lnTo>
                  <a:pt x="59164" y="381858"/>
                </a:lnTo>
                <a:lnTo>
                  <a:pt x="15189" y="337232"/>
                </a:lnTo>
                <a:lnTo>
                  <a:pt x="0" y="290195"/>
                </a:lnTo>
                <a:lnTo>
                  <a:pt x="3847" y="266393"/>
                </a:lnTo>
                <a:lnTo>
                  <a:pt x="33727" y="220456"/>
                </a:lnTo>
                <a:lnTo>
                  <a:pt x="91199" y="177236"/>
                </a:lnTo>
                <a:lnTo>
                  <a:pt x="129535" y="156832"/>
                </a:lnTo>
                <a:lnTo>
                  <a:pt x="173872" y="137331"/>
                </a:lnTo>
                <a:lnTo>
                  <a:pt x="223913" y="118807"/>
                </a:lnTo>
                <a:lnTo>
                  <a:pt x="279358" y="101337"/>
                </a:lnTo>
                <a:lnTo>
                  <a:pt x="339909" y="84994"/>
                </a:lnTo>
                <a:lnTo>
                  <a:pt x="405266" y="69853"/>
                </a:lnTo>
                <a:lnTo>
                  <a:pt x="475133" y="55989"/>
                </a:lnTo>
                <a:lnTo>
                  <a:pt x="549209" y="43476"/>
                </a:lnTo>
                <a:lnTo>
                  <a:pt x="627196" y="32390"/>
                </a:lnTo>
                <a:lnTo>
                  <a:pt x="708795" y="22804"/>
                </a:lnTo>
                <a:lnTo>
                  <a:pt x="793708" y="14793"/>
                </a:lnTo>
                <a:lnTo>
                  <a:pt x="881637" y="8433"/>
                </a:lnTo>
                <a:lnTo>
                  <a:pt x="972281" y="3798"/>
                </a:lnTo>
                <a:lnTo>
                  <a:pt x="1065344" y="961"/>
                </a:lnTo>
                <a:lnTo>
                  <a:pt x="1160526" y="0"/>
                </a:lnTo>
                <a:lnTo>
                  <a:pt x="1255710" y="961"/>
                </a:lnTo>
                <a:lnTo>
                  <a:pt x="1348776" y="3798"/>
                </a:lnTo>
                <a:lnTo>
                  <a:pt x="1439423" y="8433"/>
                </a:lnTo>
                <a:lnTo>
                  <a:pt x="1527352" y="14793"/>
                </a:lnTo>
                <a:lnTo>
                  <a:pt x="1612266" y="22804"/>
                </a:lnTo>
                <a:lnTo>
                  <a:pt x="1693866" y="32390"/>
                </a:lnTo>
                <a:lnTo>
                  <a:pt x="1771854" y="43476"/>
                </a:lnTo>
                <a:lnTo>
                  <a:pt x="1845929" y="55989"/>
                </a:lnTo>
                <a:lnTo>
                  <a:pt x="1915795" y="69853"/>
                </a:lnTo>
                <a:lnTo>
                  <a:pt x="1981152" y="84994"/>
                </a:lnTo>
                <a:lnTo>
                  <a:pt x="2041702" y="101337"/>
                </a:lnTo>
                <a:lnTo>
                  <a:pt x="2097145" y="118807"/>
                </a:lnTo>
                <a:lnTo>
                  <a:pt x="2147185" y="137331"/>
                </a:lnTo>
                <a:lnTo>
                  <a:pt x="2191521" y="156832"/>
                </a:lnTo>
                <a:lnTo>
                  <a:pt x="2229856" y="177236"/>
                </a:lnTo>
                <a:lnTo>
                  <a:pt x="2261890" y="198469"/>
                </a:lnTo>
                <a:lnTo>
                  <a:pt x="2305863" y="243122"/>
                </a:lnTo>
                <a:lnTo>
                  <a:pt x="2321052" y="29019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2321052" y="0"/>
                </a:moveTo>
                <a:lnTo>
                  <a:pt x="2321052" y="2162937"/>
                </a:lnTo>
                <a:lnTo>
                  <a:pt x="2317205" y="2186719"/>
                </a:lnTo>
                <a:lnTo>
                  <a:pt x="2287325" y="2232626"/>
                </a:lnTo>
                <a:lnTo>
                  <a:pt x="2229856" y="2275822"/>
                </a:lnTo>
                <a:lnTo>
                  <a:pt x="2191521" y="2296216"/>
                </a:lnTo>
                <a:lnTo>
                  <a:pt x="2147185" y="2315708"/>
                </a:lnTo>
                <a:lnTo>
                  <a:pt x="2097145" y="2334224"/>
                </a:lnTo>
                <a:lnTo>
                  <a:pt x="2041702" y="2351688"/>
                </a:lnTo>
                <a:lnTo>
                  <a:pt x="1981152" y="2368026"/>
                </a:lnTo>
                <a:lnTo>
                  <a:pt x="1915795" y="2383162"/>
                </a:lnTo>
                <a:lnTo>
                  <a:pt x="1845929" y="2397023"/>
                </a:lnTo>
                <a:lnTo>
                  <a:pt x="1771854" y="2409533"/>
                </a:lnTo>
                <a:lnTo>
                  <a:pt x="1693866" y="2420618"/>
                </a:lnTo>
                <a:lnTo>
                  <a:pt x="1612266" y="2430202"/>
                </a:lnTo>
                <a:lnTo>
                  <a:pt x="1527352" y="2438212"/>
                </a:lnTo>
                <a:lnTo>
                  <a:pt x="1439423" y="2444571"/>
                </a:lnTo>
                <a:lnTo>
                  <a:pt x="1348776" y="2449207"/>
                </a:lnTo>
                <a:lnTo>
                  <a:pt x="1255710" y="2452043"/>
                </a:lnTo>
                <a:lnTo>
                  <a:pt x="1160526" y="2453004"/>
                </a:lnTo>
                <a:lnTo>
                  <a:pt x="1065344" y="2452043"/>
                </a:lnTo>
                <a:lnTo>
                  <a:pt x="972281" y="2449207"/>
                </a:lnTo>
                <a:lnTo>
                  <a:pt x="881637" y="2444571"/>
                </a:lnTo>
                <a:lnTo>
                  <a:pt x="793708" y="2438212"/>
                </a:lnTo>
                <a:lnTo>
                  <a:pt x="708795" y="2430202"/>
                </a:lnTo>
                <a:lnTo>
                  <a:pt x="627196" y="2420618"/>
                </a:lnTo>
                <a:lnTo>
                  <a:pt x="549209" y="2409533"/>
                </a:lnTo>
                <a:lnTo>
                  <a:pt x="475133" y="2397023"/>
                </a:lnTo>
                <a:lnTo>
                  <a:pt x="405266" y="2383162"/>
                </a:lnTo>
                <a:lnTo>
                  <a:pt x="339909" y="2368026"/>
                </a:lnTo>
                <a:lnTo>
                  <a:pt x="279358" y="2351688"/>
                </a:lnTo>
                <a:lnTo>
                  <a:pt x="223913" y="2334224"/>
                </a:lnTo>
                <a:lnTo>
                  <a:pt x="173872" y="2315708"/>
                </a:lnTo>
                <a:lnTo>
                  <a:pt x="129535" y="2296216"/>
                </a:lnTo>
                <a:lnTo>
                  <a:pt x="91199" y="2275822"/>
                </a:lnTo>
                <a:lnTo>
                  <a:pt x="59164" y="2254600"/>
                </a:lnTo>
                <a:lnTo>
                  <a:pt x="15189" y="2209974"/>
                </a:lnTo>
                <a:lnTo>
                  <a:pt x="0" y="2162937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1044987" y="3183636"/>
            <a:ext cx="38623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7246" y="3450717"/>
            <a:ext cx="842486" cy="207749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spc="-8" dirty="0">
                <a:latin typeface="Calibri"/>
                <a:cs typeface="Calibri"/>
              </a:rPr>
              <a:t>Emplo</a:t>
            </a:r>
            <a:r>
              <a:rPr sz="1350" b="1" spc="-30" dirty="0">
                <a:latin typeface="Calibri"/>
                <a:cs typeface="Calibri"/>
              </a:rPr>
              <a:t>y</a:t>
            </a:r>
            <a:r>
              <a:rPr sz="1350" b="1" dirty="0">
                <a:latin typeface="Calibri"/>
                <a:cs typeface="Calibri"/>
              </a:rPr>
              <a:t>ee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675732" y="1656206"/>
            <a:ext cx="1999298" cy="1927860"/>
          </a:xfrm>
          <a:custGeom>
            <a:avLst/>
            <a:gdLst/>
            <a:ahLst/>
            <a:cxnLst/>
            <a:rect l="l" t="t" r="r" b="b"/>
            <a:pathLst>
              <a:path w="2665729" h="2570479">
                <a:moveTo>
                  <a:pt x="2606530" y="48329"/>
                </a:moveTo>
                <a:lnTo>
                  <a:pt x="0" y="2561209"/>
                </a:lnTo>
                <a:lnTo>
                  <a:pt x="8889" y="2570353"/>
                </a:lnTo>
                <a:lnTo>
                  <a:pt x="2615315" y="57452"/>
                </a:lnTo>
                <a:lnTo>
                  <a:pt x="2606530" y="48329"/>
                </a:lnTo>
                <a:close/>
              </a:path>
              <a:path w="2665729" h="2570479">
                <a:moveTo>
                  <a:pt x="2651731" y="39497"/>
                </a:moveTo>
                <a:lnTo>
                  <a:pt x="2615691" y="39497"/>
                </a:lnTo>
                <a:lnTo>
                  <a:pt x="2624454" y="48640"/>
                </a:lnTo>
                <a:lnTo>
                  <a:pt x="2615315" y="57452"/>
                </a:lnTo>
                <a:lnTo>
                  <a:pt x="2637281" y="80263"/>
                </a:lnTo>
                <a:lnTo>
                  <a:pt x="2651731" y="39497"/>
                </a:lnTo>
                <a:close/>
              </a:path>
              <a:path w="2665729" h="2570479">
                <a:moveTo>
                  <a:pt x="2615691" y="39497"/>
                </a:moveTo>
                <a:lnTo>
                  <a:pt x="2606530" y="48329"/>
                </a:lnTo>
                <a:lnTo>
                  <a:pt x="2615315" y="57452"/>
                </a:lnTo>
                <a:lnTo>
                  <a:pt x="2624454" y="48640"/>
                </a:lnTo>
                <a:lnTo>
                  <a:pt x="2615691" y="39497"/>
                </a:lnTo>
                <a:close/>
              </a:path>
              <a:path w="2665729" h="2570479">
                <a:moveTo>
                  <a:pt x="2665729" y="0"/>
                </a:moveTo>
                <a:lnTo>
                  <a:pt x="2584450" y="25400"/>
                </a:lnTo>
                <a:lnTo>
                  <a:pt x="2606530" y="48329"/>
                </a:lnTo>
                <a:lnTo>
                  <a:pt x="2615691" y="39497"/>
                </a:lnTo>
                <a:lnTo>
                  <a:pt x="2651731" y="39497"/>
                </a:lnTo>
                <a:lnTo>
                  <a:pt x="266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677353" y="2798063"/>
            <a:ext cx="1997869" cy="795338"/>
          </a:xfrm>
          <a:custGeom>
            <a:avLst/>
            <a:gdLst/>
            <a:ahLst/>
            <a:cxnLst/>
            <a:rect l="l" t="t" r="r" b="b"/>
            <a:pathLst>
              <a:path w="2663825" h="1060450">
                <a:moveTo>
                  <a:pt x="2590367" y="29558"/>
                </a:moveTo>
                <a:lnTo>
                  <a:pt x="0" y="1048512"/>
                </a:lnTo>
                <a:lnTo>
                  <a:pt x="4572" y="1060323"/>
                </a:lnTo>
                <a:lnTo>
                  <a:pt x="2595049" y="41452"/>
                </a:lnTo>
                <a:lnTo>
                  <a:pt x="2590367" y="29558"/>
                </a:lnTo>
                <a:close/>
              </a:path>
              <a:path w="2663825" h="1060450">
                <a:moveTo>
                  <a:pt x="2648064" y="24892"/>
                </a:moveTo>
                <a:lnTo>
                  <a:pt x="2602230" y="24892"/>
                </a:lnTo>
                <a:lnTo>
                  <a:pt x="2606802" y="36830"/>
                </a:lnTo>
                <a:lnTo>
                  <a:pt x="2595049" y="41452"/>
                </a:lnTo>
                <a:lnTo>
                  <a:pt x="2606675" y="70993"/>
                </a:lnTo>
                <a:lnTo>
                  <a:pt x="2648064" y="24892"/>
                </a:lnTo>
                <a:close/>
              </a:path>
              <a:path w="2663825" h="1060450">
                <a:moveTo>
                  <a:pt x="2602230" y="24892"/>
                </a:moveTo>
                <a:lnTo>
                  <a:pt x="2590367" y="29558"/>
                </a:lnTo>
                <a:lnTo>
                  <a:pt x="2595049" y="41452"/>
                </a:lnTo>
                <a:lnTo>
                  <a:pt x="2606802" y="36830"/>
                </a:lnTo>
                <a:lnTo>
                  <a:pt x="2602230" y="24892"/>
                </a:lnTo>
                <a:close/>
              </a:path>
              <a:path w="2663825" h="1060450">
                <a:moveTo>
                  <a:pt x="2578735" y="0"/>
                </a:moveTo>
                <a:lnTo>
                  <a:pt x="2590367" y="29558"/>
                </a:lnTo>
                <a:lnTo>
                  <a:pt x="2602230" y="24892"/>
                </a:lnTo>
                <a:lnTo>
                  <a:pt x="2648064" y="24892"/>
                </a:lnTo>
                <a:lnTo>
                  <a:pt x="2663571" y="7620"/>
                </a:lnTo>
                <a:lnTo>
                  <a:pt x="2578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678210" y="3575209"/>
            <a:ext cx="1996916" cy="394335"/>
          </a:xfrm>
          <a:custGeom>
            <a:avLst/>
            <a:gdLst/>
            <a:ahLst/>
            <a:cxnLst/>
            <a:rect l="l" t="t" r="r" b="b"/>
            <a:pathLst>
              <a:path w="2662554" h="525779">
                <a:moveTo>
                  <a:pt x="2586335" y="494350"/>
                </a:moveTo>
                <a:lnTo>
                  <a:pt x="2580513" y="525525"/>
                </a:lnTo>
                <a:lnTo>
                  <a:pt x="2662428" y="502030"/>
                </a:lnTo>
                <a:lnTo>
                  <a:pt x="2655364" y="496696"/>
                </a:lnTo>
                <a:lnTo>
                  <a:pt x="2598928" y="496696"/>
                </a:lnTo>
                <a:lnTo>
                  <a:pt x="2586335" y="494350"/>
                </a:lnTo>
                <a:close/>
              </a:path>
              <a:path w="2662554" h="525779">
                <a:moveTo>
                  <a:pt x="2588658" y="481911"/>
                </a:moveTo>
                <a:lnTo>
                  <a:pt x="2586335" y="494350"/>
                </a:lnTo>
                <a:lnTo>
                  <a:pt x="2598928" y="496696"/>
                </a:lnTo>
                <a:lnTo>
                  <a:pt x="2601214" y="484250"/>
                </a:lnTo>
                <a:lnTo>
                  <a:pt x="2588658" y="481911"/>
                </a:lnTo>
                <a:close/>
              </a:path>
              <a:path w="2662554" h="525779">
                <a:moveTo>
                  <a:pt x="2594483" y="450722"/>
                </a:moveTo>
                <a:lnTo>
                  <a:pt x="2588658" y="481911"/>
                </a:lnTo>
                <a:lnTo>
                  <a:pt x="2601214" y="484250"/>
                </a:lnTo>
                <a:lnTo>
                  <a:pt x="2598928" y="496696"/>
                </a:lnTo>
                <a:lnTo>
                  <a:pt x="2655364" y="496696"/>
                </a:lnTo>
                <a:lnTo>
                  <a:pt x="2594483" y="450722"/>
                </a:lnTo>
                <a:close/>
              </a:path>
              <a:path w="2662554" h="525779">
                <a:moveTo>
                  <a:pt x="2286" y="0"/>
                </a:moveTo>
                <a:lnTo>
                  <a:pt x="0" y="12445"/>
                </a:lnTo>
                <a:lnTo>
                  <a:pt x="2586335" y="494350"/>
                </a:lnTo>
                <a:lnTo>
                  <a:pt x="2588658" y="481911"/>
                </a:lnTo>
                <a:lnTo>
                  <a:pt x="2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1676209" y="3576066"/>
            <a:ext cx="1998821" cy="1524000"/>
          </a:xfrm>
          <a:custGeom>
            <a:avLst/>
            <a:gdLst/>
            <a:ahLst/>
            <a:cxnLst/>
            <a:rect l="l" t="t" r="r" b="b"/>
            <a:pathLst>
              <a:path w="2665095" h="2032000">
                <a:moveTo>
                  <a:pt x="2600647" y="1990672"/>
                </a:moveTo>
                <a:lnTo>
                  <a:pt x="2581402" y="2015909"/>
                </a:lnTo>
                <a:lnTo>
                  <a:pt x="2665095" y="2031771"/>
                </a:lnTo>
                <a:lnTo>
                  <a:pt x="2648726" y="1998357"/>
                </a:lnTo>
                <a:lnTo>
                  <a:pt x="2610739" y="1998357"/>
                </a:lnTo>
                <a:lnTo>
                  <a:pt x="2600647" y="1990672"/>
                </a:lnTo>
                <a:close/>
              </a:path>
              <a:path w="2665095" h="2032000">
                <a:moveTo>
                  <a:pt x="2608370" y="1980545"/>
                </a:moveTo>
                <a:lnTo>
                  <a:pt x="2600647" y="1990672"/>
                </a:lnTo>
                <a:lnTo>
                  <a:pt x="2610739" y="1998357"/>
                </a:lnTo>
                <a:lnTo>
                  <a:pt x="2618486" y="1988248"/>
                </a:lnTo>
                <a:lnTo>
                  <a:pt x="2608370" y="1980545"/>
                </a:lnTo>
                <a:close/>
              </a:path>
              <a:path w="2665095" h="2032000">
                <a:moveTo>
                  <a:pt x="2627630" y="1955292"/>
                </a:moveTo>
                <a:lnTo>
                  <a:pt x="2608370" y="1980545"/>
                </a:lnTo>
                <a:lnTo>
                  <a:pt x="2618486" y="1988248"/>
                </a:lnTo>
                <a:lnTo>
                  <a:pt x="2610739" y="1998357"/>
                </a:lnTo>
                <a:lnTo>
                  <a:pt x="2648726" y="1998357"/>
                </a:lnTo>
                <a:lnTo>
                  <a:pt x="2627630" y="1955292"/>
                </a:lnTo>
                <a:close/>
              </a:path>
              <a:path w="2665095" h="2032000">
                <a:moveTo>
                  <a:pt x="7620" y="0"/>
                </a:moveTo>
                <a:lnTo>
                  <a:pt x="0" y="10160"/>
                </a:lnTo>
                <a:lnTo>
                  <a:pt x="2600647" y="1990672"/>
                </a:lnTo>
                <a:lnTo>
                  <a:pt x="2608370" y="198054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3674745" y="2332862"/>
            <a:ext cx="778669" cy="777008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867" marR="239078" indent="-19050">
              <a:lnSpc>
                <a:spcPct val="186500"/>
              </a:lnSpc>
            </a:pPr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ck2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0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8" dirty="0">
                <a:latin typeface="Calibri"/>
                <a:cs typeface="Calibri"/>
              </a:rPr>
              <a:t>k2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4275" y="1331785"/>
            <a:ext cx="479108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2850"/>
              </a:lnSpc>
            </a:pPr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ck1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0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8" dirty="0">
                <a:latin typeface="Calibri"/>
                <a:cs typeface="Calibri"/>
              </a:rPr>
              <a:t>k1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674745" y="3481577"/>
            <a:ext cx="778669" cy="600164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4294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ck3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9"/>
              </a:spcBef>
            </a:pPr>
            <a:endParaRPr sz="1200">
              <a:latin typeface="Times New Roman"/>
              <a:cs typeface="Times New Roman"/>
            </a:endParaRPr>
          </a:p>
          <a:p>
            <a:pPr marL="64294"/>
            <a:r>
              <a:rPr sz="1350" spc="-11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ask3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74745" y="4629150"/>
            <a:ext cx="778669" cy="63478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867" indent="-19050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ck4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37"/>
              </a:spcBef>
            </a:pPr>
            <a:endParaRPr sz="1425">
              <a:latin typeface="Times New Roman"/>
              <a:cs typeface="Times New Roman"/>
            </a:endParaRPr>
          </a:p>
          <a:p>
            <a:pPr marL="82867"/>
            <a:r>
              <a:rPr sz="1350" spc="-10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8" dirty="0">
                <a:latin typeface="Calibri"/>
                <a:cs typeface="Calibri"/>
              </a:rPr>
              <a:t>k4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27148208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0" y="0"/>
                </a:moveTo>
                <a:lnTo>
                  <a:pt x="0" y="2162937"/>
                </a:lnTo>
                <a:lnTo>
                  <a:pt x="3847" y="2186719"/>
                </a:lnTo>
                <a:lnTo>
                  <a:pt x="33727" y="2232626"/>
                </a:lnTo>
                <a:lnTo>
                  <a:pt x="91199" y="2275822"/>
                </a:lnTo>
                <a:lnTo>
                  <a:pt x="129535" y="2296216"/>
                </a:lnTo>
                <a:lnTo>
                  <a:pt x="173872" y="2315708"/>
                </a:lnTo>
                <a:lnTo>
                  <a:pt x="223913" y="2334224"/>
                </a:lnTo>
                <a:lnTo>
                  <a:pt x="279358" y="2351688"/>
                </a:lnTo>
                <a:lnTo>
                  <a:pt x="339909" y="2368026"/>
                </a:lnTo>
                <a:lnTo>
                  <a:pt x="405266" y="2383162"/>
                </a:lnTo>
                <a:lnTo>
                  <a:pt x="475133" y="2397023"/>
                </a:lnTo>
                <a:lnTo>
                  <a:pt x="549209" y="2409533"/>
                </a:lnTo>
                <a:lnTo>
                  <a:pt x="627196" y="2420618"/>
                </a:lnTo>
                <a:lnTo>
                  <a:pt x="708795" y="2430202"/>
                </a:lnTo>
                <a:lnTo>
                  <a:pt x="793708" y="2438212"/>
                </a:lnTo>
                <a:lnTo>
                  <a:pt x="881637" y="2444571"/>
                </a:lnTo>
                <a:lnTo>
                  <a:pt x="972281" y="2449207"/>
                </a:lnTo>
                <a:lnTo>
                  <a:pt x="1065344" y="2452043"/>
                </a:lnTo>
                <a:lnTo>
                  <a:pt x="1160526" y="2453004"/>
                </a:lnTo>
                <a:lnTo>
                  <a:pt x="1255710" y="2452043"/>
                </a:lnTo>
                <a:lnTo>
                  <a:pt x="1348776" y="2449207"/>
                </a:lnTo>
                <a:lnTo>
                  <a:pt x="1439423" y="2444571"/>
                </a:lnTo>
                <a:lnTo>
                  <a:pt x="1527352" y="2438212"/>
                </a:lnTo>
                <a:lnTo>
                  <a:pt x="1612266" y="2430202"/>
                </a:lnTo>
                <a:lnTo>
                  <a:pt x="1693866" y="2420618"/>
                </a:lnTo>
                <a:lnTo>
                  <a:pt x="1771854" y="2409533"/>
                </a:lnTo>
                <a:lnTo>
                  <a:pt x="1845929" y="2397023"/>
                </a:lnTo>
                <a:lnTo>
                  <a:pt x="1915795" y="2383162"/>
                </a:lnTo>
                <a:lnTo>
                  <a:pt x="1981152" y="2368026"/>
                </a:lnTo>
                <a:lnTo>
                  <a:pt x="2041702" y="2351688"/>
                </a:lnTo>
                <a:lnTo>
                  <a:pt x="2097145" y="2334224"/>
                </a:lnTo>
                <a:lnTo>
                  <a:pt x="2147185" y="2315708"/>
                </a:lnTo>
                <a:lnTo>
                  <a:pt x="2191521" y="2296216"/>
                </a:lnTo>
                <a:lnTo>
                  <a:pt x="2229856" y="2275822"/>
                </a:lnTo>
                <a:lnTo>
                  <a:pt x="2261890" y="2254600"/>
                </a:lnTo>
                <a:lnTo>
                  <a:pt x="2305863" y="2209974"/>
                </a:lnTo>
                <a:lnTo>
                  <a:pt x="2321052" y="2162937"/>
                </a:lnTo>
                <a:lnTo>
                  <a:pt x="2321052" y="290067"/>
                </a:lnTo>
                <a:lnTo>
                  <a:pt x="1160526" y="290067"/>
                </a:lnTo>
                <a:lnTo>
                  <a:pt x="1065344" y="289106"/>
                </a:lnTo>
                <a:lnTo>
                  <a:pt x="972281" y="286270"/>
                </a:lnTo>
                <a:lnTo>
                  <a:pt x="881637" y="281634"/>
                </a:lnTo>
                <a:lnTo>
                  <a:pt x="793708" y="275275"/>
                </a:lnTo>
                <a:lnTo>
                  <a:pt x="708795" y="267265"/>
                </a:lnTo>
                <a:lnTo>
                  <a:pt x="627196" y="257681"/>
                </a:lnTo>
                <a:lnTo>
                  <a:pt x="549209" y="246596"/>
                </a:lnTo>
                <a:lnTo>
                  <a:pt x="475133" y="234086"/>
                </a:lnTo>
                <a:lnTo>
                  <a:pt x="405266" y="220225"/>
                </a:lnTo>
                <a:lnTo>
                  <a:pt x="339909" y="205089"/>
                </a:lnTo>
                <a:lnTo>
                  <a:pt x="279358" y="188751"/>
                </a:lnTo>
                <a:lnTo>
                  <a:pt x="223913" y="171287"/>
                </a:lnTo>
                <a:lnTo>
                  <a:pt x="173872" y="152771"/>
                </a:lnTo>
                <a:lnTo>
                  <a:pt x="129535" y="133279"/>
                </a:lnTo>
                <a:lnTo>
                  <a:pt x="91199" y="112885"/>
                </a:lnTo>
                <a:lnTo>
                  <a:pt x="59164" y="91663"/>
                </a:lnTo>
                <a:lnTo>
                  <a:pt x="15189" y="47037"/>
                </a:lnTo>
                <a:lnTo>
                  <a:pt x="3847" y="23782"/>
                </a:lnTo>
                <a:lnTo>
                  <a:pt x="0" y="0"/>
                </a:lnTo>
                <a:close/>
              </a:path>
              <a:path w="2321560" h="2453004">
                <a:moveTo>
                  <a:pt x="2321052" y="0"/>
                </a:moveTo>
                <a:lnTo>
                  <a:pt x="2305863" y="47037"/>
                </a:lnTo>
                <a:lnTo>
                  <a:pt x="2261890" y="91663"/>
                </a:lnTo>
                <a:lnTo>
                  <a:pt x="2229856" y="112885"/>
                </a:lnTo>
                <a:lnTo>
                  <a:pt x="2191521" y="133279"/>
                </a:lnTo>
                <a:lnTo>
                  <a:pt x="2147185" y="152771"/>
                </a:lnTo>
                <a:lnTo>
                  <a:pt x="2097145" y="171287"/>
                </a:lnTo>
                <a:lnTo>
                  <a:pt x="2041702" y="188751"/>
                </a:lnTo>
                <a:lnTo>
                  <a:pt x="1981152" y="205089"/>
                </a:lnTo>
                <a:lnTo>
                  <a:pt x="1915795" y="220225"/>
                </a:lnTo>
                <a:lnTo>
                  <a:pt x="1845929" y="234086"/>
                </a:lnTo>
                <a:lnTo>
                  <a:pt x="1771854" y="246596"/>
                </a:lnTo>
                <a:lnTo>
                  <a:pt x="1693866" y="257681"/>
                </a:lnTo>
                <a:lnTo>
                  <a:pt x="1612266" y="267265"/>
                </a:lnTo>
                <a:lnTo>
                  <a:pt x="1527352" y="275275"/>
                </a:lnTo>
                <a:lnTo>
                  <a:pt x="1439423" y="281634"/>
                </a:lnTo>
                <a:lnTo>
                  <a:pt x="1348776" y="286270"/>
                </a:lnTo>
                <a:lnTo>
                  <a:pt x="1255710" y="289106"/>
                </a:lnTo>
                <a:lnTo>
                  <a:pt x="1160526" y="290067"/>
                </a:lnTo>
                <a:lnTo>
                  <a:pt x="2321052" y="290067"/>
                </a:lnTo>
                <a:lnTo>
                  <a:pt x="2321052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1160526" y="0"/>
                </a:moveTo>
                <a:lnTo>
                  <a:pt x="1065344" y="961"/>
                </a:lnTo>
                <a:lnTo>
                  <a:pt x="972281" y="3798"/>
                </a:lnTo>
                <a:lnTo>
                  <a:pt x="881637" y="8433"/>
                </a:lnTo>
                <a:lnTo>
                  <a:pt x="793708" y="14793"/>
                </a:lnTo>
                <a:lnTo>
                  <a:pt x="708795" y="22804"/>
                </a:lnTo>
                <a:lnTo>
                  <a:pt x="627196" y="32390"/>
                </a:lnTo>
                <a:lnTo>
                  <a:pt x="549209" y="43476"/>
                </a:lnTo>
                <a:lnTo>
                  <a:pt x="475133" y="55989"/>
                </a:lnTo>
                <a:lnTo>
                  <a:pt x="405266" y="69853"/>
                </a:lnTo>
                <a:lnTo>
                  <a:pt x="339909" y="84994"/>
                </a:lnTo>
                <a:lnTo>
                  <a:pt x="279358" y="101337"/>
                </a:lnTo>
                <a:lnTo>
                  <a:pt x="223913" y="118807"/>
                </a:lnTo>
                <a:lnTo>
                  <a:pt x="173872" y="137331"/>
                </a:lnTo>
                <a:lnTo>
                  <a:pt x="129535" y="156832"/>
                </a:lnTo>
                <a:lnTo>
                  <a:pt x="91199" y="177236"/>
                </a:lnTo>
                <a:lnTo>
                  <a:pt x="59164" y="198469"/>
                </a:lnTo>
                <a:lnTo>
                  <a:pt x="15189" y="243122"/>
                </a:lnTo>
                <a:lnTo>
                  <a:pt x="0" y="290195"/>
                </a:lnTo>
                <a:lnTo>
                  <a:pt x="3847" y="313977"/>
                </a:lnTo>
                <a:lnTo>
                  <a:pt x="33727" y="359884"/>
                </a:lnTo>
                <a:lnTo>
                  <a:pt x="91199" y="403080"/>
                </a:lnTo>
                <a:lnTo>
                  <a:pt x="129535" y="423474"/>
                </a:lnTo>
                <a:lnTo>
                  <a:pt x="173872" y="442966"/>
                </a:lnTo>
                <a:lnTo>
                  <a:pt x="223913" y="461482"/>
                </a:lnTo>
                <a:lnTo>
                  <a:pt x="279358" y="478946"/>
                </a:lnTo>
                <a:lnTo>
                  <a:pt x="339909" y="495284"/>
                </a:lnTo>
                <a:lnTo>
                  <a:pt x="405266" y="510420"/>
                </a:lnTo>
                <a:lnTo>
                  <a:pt x="475133" y="524281"/>
                </a:lnTo>
                <a:lnTo>
                  <a:pt x="549209" y="536791"/>
                </a:lnTo>
                <a:lnTo>
                  <a:pt x="627196" y="547876"/>
                </a:lnTo>
                <a:lnTo>
                  <a:pt x="708795" y="557460"/>
                </a:lnTo>
                <a:lnTo>
                  <a:pt x="793708" y="565470"/>
                </a:lnTo>
                <a:lnTo>
                  <a:pt x="881637" y="571829"/>
                </a:lnTo>
                <a:lnTo>
                  <a:pt x="972281" y="576465"/>
                </a:lnTo>
                <a:lnTo>
                  <a:pt x="1065344" y="579301"/>
                </a:lnTo>
                <a:lnTo>
                  <a:pt x="1160526" y="580263"/>
                </a:lnTo>
                <a:lnTo>
                  <a:pt x="1255710" y="579301"/>
                </a:lnTo>
                <a:lnTo>
                  <a:pt x="1348776" y="576465"/>
                </a:lnTo>
                <a:lnTo>
                  <a:pt x="1439423" y="571829"/>
                </a:lnTo>
                <a:lnTo>
                  <a:pt x="1527352" y="565470"/>
                </a:lnTo>
                <a:lnTo>
                  <a:pt x="1612266" y="557460"/>
                </a:lnTo>
                <a:lnTo>
                  <a:pt x="1693866" y="547876"/>
                </a:lnTo>
                <a:lnTo>
                  <a:pt x="1771854" y="536791"/>
                </a:lnTo>
                <a:lnTo>
                  <a:pt x="1845929" y="524281"/>
                </a:lnTo>
                <a:lnTo>
                  <a:pt x="1915795" y="510420"/>
                </a:lnTo>
                <a:lnTo>
                  <a:pt x="1981152" y="495284"/>
                </a:lnTo>
                <a:lnTo>
                  <a:pt x="2041702" y="478946"/>
                </a:lnTo>
                <a:lnTo>
                  <a:pt x="2097145" y="461482"/>
                </a:lnTo>
                <a:lnTo>
                  <a:pt x="2147185" y="442966"/>
                </a:lnTo>
                <a:lnTo>
                  <a:pt x="2191521" y="423474"/>
                </a:lnTo>
                <a:lnTo>
                  <a:pt x="2229856" y="403080"/>
                </a:lnTo>
                <a:lnTo>
                  <a:pt x="2261890" y="381858"/>
                </a:lnTo>
                <a:lnTo>
                  <a:pt x="2305863" y="337232"/>
                </a:lnTo>
                <a:lnTo>
                  <a:pt x="2321052" y="290195"/>
                </a:lnTo>
                <a:lnTo>
                  <a:pt x="2317205" y="266393"/>
                </a:lnTo>
                <a:lnTo>
                  <a:pt x="2287325" y="220456"/>
                </a:lnTo>
                <a:lnTo>
                  <a:pt x="2229856" y="177236"/>
                </a:lnTo>
                <a:lnTo>
                  <a:pt x="2191521" y="156832"/>
                </a:lnTo>
                <a:lnTo>
                  <a:pt x="2147185" y="137331"/>
                </a:lnTo>
                <a:lnTo>
                  <a:pt x="2097145" y="118807"/>
                </a:lnTo>
                <a:lnTo>
                  <a:pt x="2041702" y="101337"/>
                </a:lnTo>
                <a:lnTo>
                  <a:pt x="1981152" y="84994"/>
                </a:lnTo>
                <a:lnTo>
                  <a:pt x="1915795" y="69853"/>
                </a:lnTo>
                <a:lnTo>
                  <a:pt x="1845929" y="55989"/>
                </a:lnTo>
                <a:lnTo>
                  <a:pt x="1771854" y="43476"/>
                </a:lnTo>
                <a:lnTo>
                  <a:pt x="1693866" y="32390"/>
                </a:lnTo>
                <a:lnTo>
                  <a:pt x="1612266" y="22804"/>
                </a:lnTo>
                <a:lnTo>
                  <a:pt x="1527352" y="14793"/>
                </a:lnTo>
                <a:lnTo>
                  <a:pt x="1439423" y="8433"/>
                </a:lnTo>
                <a:lnTo>
                  <a:pt x="1348776" y="3798"/>
                </a:lnTo>
                <a:lnTo>
                  <a:pt x="1255710" y="961"/>
                </a:lnTo>
                <a:lnTo>
                  <a:pt x="1160526" y="0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68045" y="2125979"/>
            <a:ext cx="1741170" cy="435293"/>
          </a:xfrm>
          <a:custGeom>
            <a:avLst/>
            <a:gdLst/>
            <a:ahLst/>
            <a:cxnLst/>
            <a:rect l="l" t="t" r="r" b="b"/>
            <a:pathLst>
              <a:path w="2321560" h="580389">
                <a:moveTo>
                  <a:pt x="2321052" y="290195"/>
                </a:moveTo>
                <a:lnTo>
                  <a:pt x="2305863" y="337232"/>
                </a:lnTo>
                <a:lnTo>
                  <a:pt x="2261890" y="381858"/>
                </a:lnTo>
                <a:lnTo>
                  <a:pt x="2229856" y="403080"/>
                </a:lnTo>
                <a:lnTo>
                  <a:pt x="2191521" y="423474"/>
                </a:lnTo>
                <a:lnTo>
                  <a:pt x="2147185" y="442966"/>
                </a:lnTo>
                <a:lnTo>
                  <a:pt x="2097145" y="461482"/>
                </a:lnTo>
                <a:lnTo>
                  <a:pt x="2041702" y="478946"/>
                </a:lnTo>
                <a:lnTo>
                  <a:pt x="1981152" y="495284"/>
                </a:lnTo>
                <a:lnTo>
                  <a:pt x="1915795" y="510420"/>
                </a:lnTo>
                <a:lnTo>
                  <a:pt x="1845929" y="524281"/>
                </a:lnTo>
                <a:lnTo>
                  <a:pt x="1771854" y="536791"/>
                </a:lnTo>
                <a:lnTo>
                  <a:pt x="1693866" y="547876"/>
                </a:lnTo>
                <a:lnTo>
                  <a:pt x="1612266" y="557460"/>
                </a:lnTo>
                <a:lnTo>
                  <a:pt x="1527352" y="565470"/>
                </a:lnTo>
                <a:lnTo>
                  <a:pt x="1439423" y="571829"/>
                </a:lnTo>
                <a:lnTo>
                  <a:pt x="1348776" y="576465"/>
                </a:lnTo>
                <a:lnTo>
                  <a:pt x="1255710" y="579301"/>
                </a:lnTo>
                <a:lnTo>
                  <a:pt x="1160526" y="580263"/>
                </a:lnTo>
                <a:lnTo>
                  <a:pt x="1065344" y="579301"/>
                </a:lnTo>
                <a:lnTo>
                  <a:pt x="972281" y="576465"/>
                </a:lnTo>
                <a:lnTo>
                  <a:pt x="881637" y="571829"/>
                </a:lnTo>
                <a:lnTo>
                  <a:pt x="793708" y="565470"/>
                </a:lnTo>
                <a:lnTo>
                  <a:pt x="708795" y="557460"/>
                </a:lnTo>
                <a:lnTo>
                  <a:pt x="627196" y="547876"/>
                </a:lnTo>
                <a:lnTo>
                  <a:pt x="549209" y="536791"/>
                </a:lnTo>
                <a:lnTo>
                  <a:pt x="475133" y="524281"/>
                </a:lnTo>
                <a:lnTo>
                  <a:pt x="405266" y="510420"/>
                </a:lnTo>
                <a:lnTo>
                  <a:pt x="339909" y="495284"/>
                </a:lnTo>
                <a:lnTo>
                  <a:pt x="279358" y="478946"/>
                </a:lnTo>
                <a:lnTo>
                  <a:pt x="223913" y="461482"/>
                </a:lnTo>
                <a:lnTo>
                  <a:pt x="173872" y="442966"/>
                </a:lnTo>
                <a:lnTo>
                  <a:pt x="129535" y="423474"/>
                </a:lnTo>
                <a:lnTo>
                  <a:pt x="91199" y="403080"/>
                </a:lnTo>
                <a:lnTo>
                  <a:pt x="59164" y="381858"/>
                </a:lnTo>
                <a:lnTo>
                  <a:pt x="15189" y="337232"/>
                </a:lnTo>
                <a:lnTo>
                  <a:pt x="0" y="290195"/>
                </a:lnTo>
                <a:lnTo>
                  <a:pt x="3847" y="266393"/>
                </a:lnTo>
                <a:lnTo>
                  <a:pt x="33727" y="220456"/>
                </a:lnTo>
                <a:lnTo>
                  <a:pt x="91199" y="177236"/>
                </a:lnTo>
                <a:lnTo>
                  <a:pt x="129535" y="156832"/>
                </a:lnTo>
                <a:lnTo>
                  <a:pt x="173872" y="137331"/>
                </a:lnTo>
                <a:lnTo>
                  <a:pt x="223913" y="118807"/>
                </a:lnTo>
                <a:lnTo>
                  <a:pt x="279358" y="101337"/>
                </a:lnTo>
                <a:lnTo>
                  <a:pt x="339909" y="84994"/>
                </a:lnTo>
                <a:lnTo>
                  <a:pt x="405266" y="69853"/>
                </a:lnTo>
                <a:lnTo>
                  <a:pt x="475133" y="55989"/>
                </a:lnTo>
                <a:lnTo>
                  <a:pt x="549209" y="43476"/>
                </a:lnTo>
                <a:lnTo>
                  <a:pt x="627196" y="32390"/>
                </a:lnTo>
                <a:lnTo>
                  <a:pt x="708795" y="22804"/>
                </a:lnTo>
                <a:lnTo>
                  <a:pt x="793708" y="14793"/>
                </a:lnTo>
                <a:lnTo>
                  <a:pt x="881637" y="8433"/>
                </a:lnTo>
                <a:lnTo>
                  <a:pt x="972281" y="3798"/>
                </a:lnTo>
                <a:lnTo>
                  <a:pt x="1065344" y="961"/>
                </a:lnTo>
                <a:lnTo>
                  <a:pt x="1160526" y="0"/>
                </a:lnTo>
                <a:lnTo>
                  <a:pt x="1255710" y="961"/>
                </a:lnTo>
                <a:lnTo>
                  <a:pt x="1348776" y="3798"/>
                </a:lnTo>
                <a:lnTo>
                  <a:pt x="1439423" y="8433"/>
                </a:lnTo>
                <a:lnTo>
                  <a:pt x="1527352" y="14793"/>
                </a:lnTo>
                <a:lnTo>
                  <a:pt x="1612266" y="22804"/>
                </a:lnTo>
                <a:lnTo>
                  <a:pt x="1693866" y="32390"/>
                </a:lnTo>
                <a:lnTo>
                  <a:pt x="1771854" y="43476"/>
                </a:lnTo>
                <a:lnTo>
                  <a:pt x="1845929" y="55989"/>
                </a:lnTo>
                <a:lnTo>
                  <a:pt x="1915795" y="69853"/>
                </a:lnTo>
                <a:lnTo>
                  <a:pt x="1981152" y="84994"/>
                </a:lnTo>
                <a:lnTo>
                  <a:pt x="2041702" y="101337"/>
                </a:lnTo>
                <a:lnTo>
                  <a:pt x="2097145" y="118807"/>
                </a:lnTo>
                <a:lnTo>
                  <a:pt x="2147185" y="137331"/>
                </a:lnTo>
                <a:lnTo>
                  <a:pt x="2191521" y="156832"/>
                </a:lnTo>
                <a:lnTo>
                  <a:pt x="2229856" y="177236"/>
                </a:lnTo>
                <a:lnTo>
                  <a:pt x="2261890" y="198469"/>
                </a:lnTo>
                <a:lnTo>
                  <a:pt x="2305863" y="243122"/>
                </a:lnTo>
                <a:lnTo>
                  <a:pt x="2321052" y="290195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68045" y="2343627"/>
            <a:ext cx="1741170" cy="1839754"/>
          </a:xfrm>
          <a:custGeom>
            <a:avLst/>
            <a:gdLst/>
            <a:ahLst/>
            <a:cxnLst/>
            <a:rect l="l" t="t" r="r" b="b"/>
            <a:pathLst>
              <a:path w="2321560" h="2453004">
                <a:moveTo>
                  <a:pt x="2321052" y="0"/>
                </a:moveTo>
                <a:lnTo>
                  <a:pt x="2321052" y="2162937"/>
                </a:lnTo>
                <a:lnTo>
                  <a:pt x="2317205" y="2186719"/>
                </a:lnTo>
                <a:lnTo>
                  <a:pt x="2287325" y="2232626"/>
                </a:lnTo>
                <a:lnTo>
                  <a:pt x="2229856" y="2275822"/>
                </a:lnTo>
                <a:lnTo>
                  <a:pt x="2191521" y="2296216"/>
                </a:lnTo>
                <a:lnTo>
                  <a:pt x="2147185" y="2315708"/>
                </a:lnTo>
                <a:lnTo>
                  <a:pt x="2097145" y="2334224"/>
                </a:lnTo>
                <a:lnTo>
                  <a:pt x="2041702" y="2351688"/>
                </a:lnTo>
                <a:lnTo>
                  <a:pt x="1981152" y="2368026"/>
                </a:lnTo>
                <a:lnTo>
                  <a:pt x="1915795" y="2383162"/>
                </a:lnTo>
                <a:lnTo>
                  <a:pt x="1845929" y="2397023"/>
                </a:lnTo>
                <a:lnTo>
                  <a:pt x="1771854" y="2409533"/>
                </a:lnTo>
                <a:lnTo>
                  <a:pt x="1693866" y="2420618"/>
                </a:lnTo>
                <a:lnTo>
                  <a:pt x="1612266" y="2430202"/>
                </a:lnTo>
                <a:lnTo>
                  <a:pt x="1527352" y="2438212"/>
                </a:lnTo>
                <a:lnTo>
                  <a:pt x="1439423" y="2444571"/>
                </a:lnTo>
                <a:lnTo>
                  <a:pt x="1348776" y="2449207"/>
                </a:lnTo>
                <a:lnTo>
                  <a:pt x="1255710" y="2452043"/>
                </a:lnTo>
                <a:lnTo>
                  <a:pt x="1160526" y="2453004"/>
                </a:lnTo>
                <a:lnTo>
                  <a:pt x="1065344" y="2452043"/>
                </a:lnTo>
                <a:lnTo>
                  <a:pt x="972281" y="2449207"/>
                </a:lnTo>
                <a:lnTo>
                  <a:pt x="881637" y="2444571"/>
                </a:lnTo>
                <a:lnTo>
                  <a:pt x="793708" y="2438212"/>
                </a:lnTo>
                <a:lnTo>
                  <a:pt x="708795" y="2430202"/>
                </a:lnTo>
                <a:lnTo>
                  <a:pt x="627196" y="2420618"/>
                </a:lnTo>
                <a:lnTo>
                  <a:pt x="549209" y="2409533"/>
                </a:lnTo>
                <a:lnTo>
                  <a:pt x="475133" y="2397023"/>
                </a:lnTo>
                <a:lnTo>
                  <a:pt x="405266" y="2383162"/>
                </a:lnTo>
                <a:lnTo>
                  <a:pt x="339909" y="2368026"/>
                </a:lnTo>
                <a:lnTo>
                  <a:pt x="279358" y="2351688"/>
                </a:lnTo>
                <a:lnTo>
                  <a:pt x="223913" y="2334224"/>
                </a:lnTo>
                <a:lnTo>
                  <a:pt x="173872" y="2315708"/>
                </a:lnTo>
                <a:lnTo>
                  <a:pt x="129535" y="2296216"/>
                </a:lnTo>
                <a:lnTo>
                  <a:pt x="91199" y="2275822"/>
                </a:lnTo>
                <a:lnTo>
                  <a:pt x="59164" y="2254600"/>
                </a:lnTo>
                <a:lnTo>
                  <a:pt x="15189" y="2209974"/>
                </a:lnTo>
                <a:lnTo>
                  <a:pt x="0" y="2162937"/>
                </a:lnTo>
                <a:lnTo>
                  <a:pt x="0" y="0"/>
                </a:lnTo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675732" y="1656206"/>
            <a:ext cx="1999298" cy="1927860"/>
          </a:xfrm>
          <a:custGeom>
            <a:avLst/>
            <a:gdLst/>
            <a:ahLst/>
            <a:cxnLst/>
            <a:rect l="l" t="t" r="r" b="b"/>
            <a:pathLst>
              <a:path w="2665729" h="2570479">
                <a:moveTo>
                  <a:pt x="2606530" y="48329"/>
                </a:moveTo>
                <a:lnTo>
                  <a:pt x="0" y="2561209"/>
                </a:lnTo>
                <a:lnTo>
                  <a:pt x="8889" y="2570353"/>
                </a:lnTo>
                <a:lnTo>
                  <a:pt x="2615315" y="57452"/>
                </a:lnTo>
                <a:lnTo>
                  <a:pt x="2606530" y="48329"/>
                </a:lnTo>
                <a:close/>
              </a:path>
              <a:path w="2665729" h="2570479">
                <a:moveTo>
                  <a:pt x="2651731" y="39497"/>
                </a:moveTo>
                <a:lnTo>
                  <a:pt x="2615691" y="39497"/>
                </a:lnTo>
                <a:lnTo>
                  <a:pt x="2624454" y="48640"/>
                </a:lnTo>
                <a:lnTo>
                  <a:pt x="2615315" y="57452"/>
                </a:lnTo>
                <a:lnTo>
                  <a:pt x="2637281" y="80263"/>
                </a:lnTo>
                <a:lnTo>
                  <a:pt x="2651731" y="39497"/>
                </a:lnTo>
                <a:close/>
              </a:path>
              <a:path w="2665729" h="2570479">
                <a:moveTo>
                  <a:pt x="2615691" y="39497"/>
                </a:moveTo>
                <a:lnTo>
                  <a:pt x="2606530" y="48329"/>
                </a:lnTo>
                <a:lnTo>
                  <a:pt x="2615315" y="57452"/>
                </a:lnTo>
                <a:lnTo>
                  <a:pt x="2624454" y="48640"/>
                </a:lnTo>
                <a:lnTo>
                  <a:pt x="2615691" y="39497"/>
                </a:lnTo>
                <a:close/>
              </a:path>
              <a:path w="2665729" h="2570479">
                <a:moveTo>
                  <a:pt x="2665729" y="0"/>
                </a:moveTo>
                <a:lnTo>
                  <a:pt x="2584450" y="25400"/>
                </a:lnTo>
                <a:lnTo>
                  <a:pt x="2606530" y="48329"/>
                </a:lnTo>
                <a:lnTo>
                  <a:pt x="2615691" y="39497"/>
                </a:lnTo>
                <a:lnTo>
                  <a:pt x="2651731" y="39497"/>
                </a:lnTo>
                <a:lnTo>
                  <a:pt x="26657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677353" y="2798063"/>
            <a:ext cx="1997869" cy="795338"/>
          </a:xfrm>
          <a:custGeom>
            <a:avLst/>
            <a:gdLst/>
            <a:ahLst/>
            <a:cxnLst/>
            <a:rect l="l" t="t" r="r" b="b"/>
            <a:pathLst>
              <a:path w="2663825" h="1060450">
                <a:moveTo>
                  <a:pt x="2590367" y="29558"/>
                </a:moveTo>
                <a:lnTo>
                  <a:pt x="0" y="1048512"/>
                </a:lnTo>
                <a:lnTo>
                  <a:pt x="4572" y="1060323"/>
                </a:lnTo>
                <a:lnTo>
                  <a:pt x="2595049" y="41452"/>
                </a:lnTo>
                <a:lnTo>
                  <a:pt x="2590367" y="29558"/>
                </a:lnTo>
                <a:close/>
              </a:path>
              <a:path w="2663825" h="1060450">
                <a:moveTo>
                  <a:pt x="2648064" y="24892"/>
                </a:moveTo>
                <a:lnTo>
                  <a:pt x="2602230" y="24892"/>
                </a:lnTo>
                <a:lnTo>
                  <a:pt x="2606802" y="36830"/>
                </a:lnTo>
                <a:lnTo>
                  <a:pt x="2595049" y="41452"/>
                </a:lnTo>
                <a:lnTo>
                  <a:pt x="2606675" y="70993"/>
                </a:lnTo>
                <a:lnTo>
                  <a:pt x="2648064" y="24892"/>
                </a:lnTo>
                <a:close/>
              </a:path>
              <a:path w="2663825" h="1060450">
                <a:moveTo>
                  <a:pt x="2602230" y="24892"/>
                </a:moveTo>
                <a:lnTo>
                  <a:pt x="2590367" y="29558"/>
                </a:lnTo>
                <a:lnTo>
                  <a:pt x="2595049" y="41452"/>
                </a:lnTo>
                <a:lnTo>
                  <a:pt x="2606802" y="36830"/>
                </a:lnTo>
                <a:lnTo>
                  <a:pt x="2602230" y="24892"/>
                </a:lnTo>
                <a:close/>
              </a:path>
              <a:path w="2663825" h="1060450">
                <a:moveTo>
                  <a:pt x="2578735" y="0"/>
                </a:moveTo>
                <a:lnTo>
                  <a:pt x="2590367" y="29558"/>
                </a:lnTo>
                <a:lnTo>
                  <a:pt x="2602230" y="24892"/>
                </a:lnTo>
                <a:lnTo>
                  <a:pt x="2648064" y="24892"/>
                </a:lnTo>
                <a:lnTo>
                  <a:pt x="2663571" y="7620"/>
                </a:lnTo>
                <a:lnTo>
                  <a:pt x="257873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678210" y="3575209"/>
            <a:ext cx="1996916" cy="394335"/>
          </a:xfrm>
          <a:custGeom>
            <a:avLst/>
            <a:gdLst/>
            <a:ahLst/>
            <a:cxnLst/>
            <a:rect l="l" t="t" r="r" b="b"/>
            <a:pathLst>
              <a:path w="2662554" h="525779">
                <a:moveTo>
                  <a:pt x="2586335" y="494350"/>
                </a:moveTo>
                <a:lnTo>
                  <a:pt x="2580513" y="525525"/>
                </a:lnTo>
                <a:lnTo>
                  <a:pt x="2662428" y="502030"/>
                </a:lnTo>
                <a:lnTo>
                  <a:pt x="2655364" y="496696"/>
                </a:lnTo>
                <a:lnTo>
                  <a:pt x="2598928" y="496696"/>
                </a:lnTo>
                <a:lnTo>
                  <a:pt x="2586335" y="494350"/>
                </a:lnTo>
                <a:close/>
              </a:path>
              <a:path w="2662554" h="525779">
                <a:moveTo>
                  <a:pt x="2588658" y="481911"/>
                </a:moveTo>
                <a:lnTo>
                  <a:pt x="2586335" y="494350"/>
                </a:lnTo>
                <a:lnTo>
                  <a:pt x="2598928" y="496696"/>
                </a:lnTo>
                <a:lnTo>
                  <a:pt x="2601214" y="484250"/>
                </a:lnTo>
                <a:lnTo>
                  <a:pt x="2588658" y="481911"/>
                </a:lnTo>
                <a:close/>
              </a:path>
              <a:path w="2662554" h="525779">
                <a:moveTo>
                  <a:pt x="2594483" y="450722"/>
                </a:moveTo>
                <a:lnTo>
                  <a:pt x="2588658" y="481911"/>
                </a:lnTo>
                <a:lnTo>
                  <a:pt x="2601214" y="484250"/>
                </a:lnTo>
                <a:lnTo>
                  <a:pt x="2598928" y="496696"/>
                </a:lnTo>
                <a:lnTo>
                  <a:pt x="2655364" y="496696"/>
                </a:lnTo>
                <a:lnTo>
                  <a:pt x="2594483" y="450722"/>
                </a:lnTo>
                <a:close/>
              </a:path>
              <a:path w="2662554" h="525779">
                <a:moveTo>
                  <a:pt x="2286" y="0"/>
                </a:moveTo>
                <a:lnTo>
                  <a:pt x="0" y="12445"/>
                </a:lnTo>
                <a:lnTo>
                  <a:pt x="2586335" y="494350"/>
                </a:lnTo>
                <a:lnTo>
                  <a:pt x="2588658" y="481911"/>
                </a:lnTo>
                <a:lnTo>
                  <a:pt x="22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676209" y="3576066"/>
            <a:ext cx="1998821" cy="1524000"/>
          </a:xfrm>
          <a:custGeom>
            <a:avLst/>
            <a:gdLst/>
            <a:ahLst/>
            <a:cxnLst/>
            <a:rect l="l" t="t" r="r" b="b"/>
            <a:pathLst>
              <a:path w="2665095" h="2032000">
                <a:moveTo>
                  <a:pt x="2600647" y="1990672"/>
                </a:moveTo>
                <a:lnTo>
                  <a:pt x="2581402" y="2015909"/>
                </a:lnTo>
                <a:lnTo>
                  <a:pt x="2665095" y="2031771"/>
                </a:lnTo>
                <a:lnTo>
                  <a:pt x="2648726" y="1998357"/>
                </a:lnTo>
                <a:lnTo>
                  <a:pt x="2610739" y="1998357"/>
                </a:lnTo>
                <a:lnTo>
                  <a:pt x="2600647" y="1990672"/>
                </a:lnTo>
                <a:close/>
              </a:path>
              <a:path w="2665095" h="2032000">
                <a:moveTo>
                  <a:pt x="2608370" y="1980545"/>
                </a:moveTo>
                <a:lnTo>
                  <a:pt x="2600647" y="1990672"/>
                </a:lnTo>
                <a:lnTo>
                  <a:pt x="2610739" y="1998357"/>
                </a:lnTo>
                <a:lnTo>
                  <a:pt x="2618486" y="1988248"/>
                </a:lnTo>
                <a:lnTo>
                  <a:pt x="2608370" y="1980545"/>
                </a:lnTo>
                <a:close/>
              </a:path>
              <a:path w="2665095" h="2032000">
                <a:moveTo>
                  <a:pt x="2627630" y="1955292"/>
                </a:moveTo>
                <a:lnTo>
                  <a:pt x="2608370" y="1980545"/>
                </a:lnTo>
                <a:lnTo>
                  <a:pt x="2618486" y="1988248"/>
                </a:lnTo>
                <a:lnTo>
                  <a:pt x="2610739" y="1998357"/>
                </a:lnTo>
                <a:lnTo>
                  <a:pt x="2648726" y="1998357"/>
                </a:lnTo>
                <a:lnTo>
                  <a:pt x="2627630" y="1955292"/>
                </a:lnTo>
                <a:close/>
              </a:path>
              <a:path w="2665095" h="2032000">
                <a:moveTo>
                  <a:pt x="7620" y="0"/>
                </a:moveTo>
                <a:lnTo>
                  <a:pt x="0" y="10160"/>
                </a:lnTo>
                <a:lnTo>
                  <a:pt x="2600647" y="1990672"/>
                </a:lnTo>
                <a:lnTo>
                  <a:pt x="2608370" y="1980545"/>
                </a:lnTo>
                <a:lnTo>
                  <a:pt x="76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1044987" y="3183636"/>
            <a:ext cx="386238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8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350" spc="-23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246" y="3450717"/>
            <a:ext cx="842486" cy="207749"/>
          </a:xfrm>
          <a:prstGeom prst="rect">
            <a:avLst/>
          </a:prstGeom>
          <a:solidFill>
            <a:srgbClr val="BCD6ED"/>
          </a:solidFill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350" b="1" spc="-8" dirty="0">
                <a:latin typeface="Calibri"/>
                <a:cs typeface="Calibri"/>
              </a:rPr>
              <a:t>Emplo</a:t>
            </a:r>
            <a:r>
              <a:rPr sz="1350" b="1" spc="-30" dirty="0">
                <a:latin typeface="Calibri"/>
                <a:cs typeface="Calibri"/>
              </a:rPr>
              <a:t>y</a:t>
            </a:r>
            <a:r>
              <a:rPr sz="1350" b="1" dirty="0">
                <a:latin typeface="Calibri"/>
                <a:cs typeface="Calibri"/>
              </a:rPr>
              <a:t>ee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74745" y="4629150"/>
            <a:ext cx="778669" cy="634789"/>
          </a:xfrm>
          <a:prstGeom prst="rect">
            <a:avLst/>
          </a:prstGeom>
          <a:solidFill>
            <a:srgbClr val="5B9BD4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2867" indent="-19050"/>
            <a:r>
              <a:rPr sz="1350" dirty="0">
                <a:latin typeface="Calibri"/>
                <a:cs typeface="Calibri"/>
              </a:rPr>
              <a:t>Blo</a:t>
            </a:r>
            <a:r>
              <a:rPr sz="1350" spc="-8" dirty="0">
                <a:latin typeface="Calibri"/>
                <a:cs typeface="Calibri"/>
              </a:rPr>
              <a:t>ck4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37"/>
              </a:spcBef>
            </a:pPr>
            <a:endParaRPr sz="1425">
              <a:latin typeface="Times New Roman"/>
              <a:cs typeface="Times New Roman"/>
            </a:endParaRPr>
          </a:p>
          <a:p>
            <a:pPr marL="82867"/>
            <a:r>
              <a:rPr sz="1350" spc="-10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8" dirty="0">
                <a:latin typeface="Calibri"/>
                <a:cs typeface="Calibri"/>
              </a:rPr>
              <a:t>k4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55924" y="5322951"/>
            <a:ext cx="471011" cy="138499"/>
          </a:xfrm>
          <a:prstGeom prst="rect">
            <a:avLst/>
          </a:prstGeom>
          <a:solidFill>
            <a:srgbClr val="FFFF00"/>
          </a:solidFill>
          <a:ln w="12192">
            <a:solidFill>
              <a:srgbClr val="41709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104"/>
            <a:r>
              <a:rPr sz="900" b="1" spc="-4" dirty="0">
                <a:latin typeface="Calibri"/>
                <a:cs typeface="Calibri"/>
              </a:rPr>
              <a:t>D</a:t>
            </a:r>
            <a:r>
              <a:rPr sz="900" b="1" dirty="0">
                <a:latin typeface="Calibri"/>
                <a:cs typeface="Calibri"/>
              </a:rPr>
              <a:t>C</a:t>
            </a:r>
            <a:r>
              <a:rPr sz="900" b="1" spc="11" dirty="0">
                <a:latin typeface="Calibri"/>
                <a:cs typeface="Calibri"/>
              </a:rPr>
              <a:t> </a:t>
            </a:r>
            <a:r>
              <a:rPr sz="900" b="1" spc="-8" dirty="0">
                <a:latin typeface="Calibri"/>
                <a:cs typeface="Calibri"/>
              </a:rPr>
              <a:t>F</a:t>
            </a:r>
            <a:r>
              <a:rPr sz="900" b="1" dirty="0">
                <a:latin typeface="Calibri"/>
                <a:cs typeface="Calibri"/>
              </a:rPr>
              <a:t>i</a:t>
            </a:r>
            <a:r>
              <a:rPr sz="900" b="1" spc="-4" dirty="0">
                <a:latin typeface="Calibri"/>
                <a:cs typeface="Calibri"/>
              </a:rPr>
              <a:t>l</a:t>
            </a:r>
            <a:r>
              <a:rPr sz="900" b="1" dirty="0">
                <a:latin typeface="Calibri"/>
                <a:cs typeface="Calibri"/>
              </a:rPr>
              <a:t>e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42900" y="1267139"/>
            <a:ext cx="6172200" cy="449431"/>
          </a:xfrm>
          <a:prstGeom prst="rect">
            <a:avLst/>
          </a:prstGeom>
        </p:spPr>
        <p:txBody>
          <a:bodyPr vert="horz" wrap="square" lIns="0" tIns="33604" rIns="0" bIns="0" rtlCol="0" anchor="ctr">
            <a:spAutoFit/>
          </a:bodyPr>
          <a:lstStyle/>
          <a:p>
            <a:pPr marL="1191101"/>
            <a:r>
              <a:rPr sz="2700" spc="-38" dirty="0"/>
              <a:t>D</a:t>
            </a:r>
            <a:r>
              <a:rPr sz="2700" spc="-8" dirty="0"/>
              <a:t>i</a:t>
            </a:r>
            <a:r>
              <a:rPr sz="2700" spc="-68" dirty="0"/>
              <a:t>s</a:t>
            </a:r>
            <a:r>
              <a:rPr sz="2700" spc="-30" dirty="0"/>
              <a:t>t</a:t>
            </a:r>
            <a:r>
              <a:rPr sz="2700" spc="-26" dirty="0"/>
              <a:t>r</a:t>
            </a:r>
            <a:r>
              <a:rPr sz="2700" spc="-30" dirty="0"/>
              <a:t>i</a:t>
            </a:r>
            <a:r>
              <a:rPr sz="2700" spc="-41" dirty="0"/>
              <a:t>bu</a:t>
            </a:r>
            <a:r>
              <a:rPr sz="2700" spc="-56" dirty="0"/>
              <a:t>t</a:t>
            </a:r>
            <a:r>
              <a:rPr sz="2700" spc="-23" dirty="0"/>
              <a:t>e</a:t>
            </a:r>
            <a:r>
              <a:rPr sz="2700" spc="-15" dirty="0"/>
              <a:t>d</a:t>
            </a:r>
            <a:r>
              <a:rPr sz="2700" spc="-64" dirty="0"/>
              <a:t> </a:t>
            </a:r>
            <a:r>
              <a:rPr sz="2700" spc="-15" dirty="0"/>
              <a:t>C</a:t>
            </a:r>
            <a:r>
              <a:rPr sz="2700" spc="-26" dirty="0"/>
              <a:t>a</a:t>
            </a:r>
            <a:r>
              <a:rPr sz="2700" spc="-23" dirty="0"/>
              <a:t>c</a:t>
            </a:r>
            <a:r>
              <a:rPr sz="2700" spc="-41" dirty="0"/>
              <a:t>h</a:t>
            </a:r>
            <a:r>
              <a:rPr sz="2700" dirty="0"/>
              <a:t>e</a:t>
            </a:r>
            <a:endParaRPr sz="2700"/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3670173" y="1180719"/>
          <a:ext cx="778382" cy="949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77"/>
                <a:gridCol w="497204"/>
              </a:tblGrid>
              <a:tr h="724186">
                <a:tc gridSpan="2">
                  <a:txBody>
                    <a:bodyPr/>
                    <a:lstStyle/>
                    <a:p>
                      <a:pPr marL="85725" marR="318770">
                        <a:lnSpc>
                          <a:spcPct val="1759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Blo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k1 </a:t>
                      </a:r>
                      <a:r>
                        <a:rPr sz="1400" spc="-14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ask1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T w="12192">
                      <a:solidFill>
                        <a:srgbClr val="41709C"/>
                      </a:solidFill>
                      <a:prstDash val="solid"/>
                    </a:lnT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5171"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B w="12192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9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900" b="1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T w="12192">
                      <a:solidFill>
                        <a:srgbClr val="41709C"/>
                      </a:solidFill>
                      <a:prstDash val="solid"/>
                    </a:lnT>
                    <a:lnB w="12192">
                      <a:solidFill>
                        <a:srgbClr val="41709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3670173" y="2328292"/>
          <a:ext cx="778382" cy="9940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77"/>
                <a:gridCol w="497204"/>
              </a:tblGrid>
              <a:tr h="769430">
                <a:tc gridSpan="2">
                  <a:txBody>
                    <a:bodyPr/>
                    <a:lstStyle/>
                    <a:p>
                      <a:pPr marL="110489" marR="318770" indent="-25400">
                        <a:lnSpc>
                          <a:spcPct val="1865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Blo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k2 </a:t>
                      </a:r>
                      <a:r>
                        <a:rPr sz="1400" spc="-14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ask2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T w="12192">
                      <a:solidFill>
                        <a:srgbClr val="41709C"/>
                      </a:solidFill>
                      <a:prstDash val="solid"/>
                    </a:lnT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4599"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1">
                      <a:solidFill>
                        <a:srgbClr val="41709C"/>
                      </a:solidFill>
                      <a:prstDash val="solid"/>
                    </a:lnR>
                    <a:lnB w="12192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9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900" b="1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1">
                      <a:solidFill>
                        <a:srgbClr val="41709C"/>
                      </a:solidFill>
                      <a:prstDash val="solid"/>
                    </a:lnL>
                    <a:lnR w="12191">
                      <a:solidFill>
                        <a:srgbClr val="41709C"/>
                      </a:solidFill>
                      <a:prstDash val="solid"/>
                    </a:lnR>
                    <a:lnT w="12191">
                      <a:solidFill>
                        <a:srgbClr val="41709C"/>
                      </a:solidFill>
                      <a:prstDash val="solid"/>
                    </a:lnT>
                    <a:lnB w="12191">
                      <a:solidFill>
                        <a:srgbClr val="41709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670173" y="3477006"/>
          <a:ext cx="778382" cy="927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177"/>
                <a:gridCol w="497204"/>
              </a:tblGrid>
              <a:tr h="698373">
                <a:tc gridSpan="2"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Blo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k3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9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</a:pPr>
                      <a:r>
                        <a:rPr sz="1400" spc="-15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ask3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T w="12192">
                      <a:solidFill>
                        <a:srgbClr val="41709C"/>
                      </a:solidFill>
                      <a:prstDash val="solid"/>
                    </a:lnT>
                    <a:solidFill>
                      <a:srgbClr val="5B9B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9172">
                <a:tc>
                  <a:txBody>
                    <a:bodyPr/>
                    <a:lstStyle/>
                    <a:p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B w="12192">
                      <a:solidFill>
                        <a:srgbClr val="41709C"/>
                      </a:solidFill>
                      <a:prstDash val="solid"/>
                    </a:lnB>
                    <a:solidFill>
                      <a:srgbClr val="5B9BD4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900" b="1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900" b="1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900" b="1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900" b="1" dirty="0">
                          <a:latin typeface="Calibri"/>
                          <a:cs typeface="Calibri"/>
                        </a:rPr>
                        <a:t>le</a:t>
                      </a:r>
                      <a:endParaRPr sz="9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2192">
                      <a:solidFill>
                        <a:srgbClr val="41709C"/>
                      </a:solidFill>
                      <a:prstDash val="solid"/>
                    </a:lnL>
                    <a:lnR w="12192">
                      <a:solidFill>
                        <a:srgbClr val="41709C"/>
                      </a:solidFill>
                      <a:prstDash val="solid"/>
                    </a:lnR>
                    <a:lnT w="12192">
                      <a:solidFill>
                        <a:srgbClr val="41709C"/>
                      </a:solidFill>
                      <a:prstDash val="solid"/>
                    </a:lnT>
                    <a:lnB w="12192">
                      <a:solidFill>
                        <a:srgbClr val="41709C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8032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96038" y="3408745"/>
            <a:ext cx="360235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2250" b="1" spc="8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2250" b="1" spc="-11" dirty="0">
                <a:solidFill>
                  <a:srgbClr val="006FC0"/>
                </a:solidFill>
                <a:latin typeface="Tahoma"/>
                <a:cs typeface="Tahoma"/>
              </a:rPr>
              <a:t>str</a:t>
            </a:r>
            <a:r>
              <a:rPr sz="2250" b="1" spc="-15" dirty="0">
                <a:solidFill>
                  <a:srgbClr val="006FC0"/>
                </a:solidFill>
                <a:latin typeface="Tahoma"/>
                <a:cs typeface="Tahoma"/>
              </a:rPr>
              <a:t>ibuted</a:t>
            </a:r>
            <a:r>
              <a:rPr sz="2250" b="1" spc="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Ca</a:t>
            </a:r>
            <a:r>
              <a:rPr sz="2250" b="1" spc="4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2250" b="1" spc="-19" dirty="0">
                <a:solidFill>
                  <a:srgbClr val="006FC0"/>
                </a:solidFill>
                <a:latin typeface="Tahoma"/>
                <a:cs typeface="Tahoma"/>
              </a:rPr>
              <a:t>he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59372" y="906208"/>
            <a:ext cx="2427923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700" spc="-38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2700" spc="-8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2700" spc="-68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2700" spc="-30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2700" spc="-26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2700" spc="-30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2700" spc="-41" dirty="0">
                <a:solidFill>
                  <a:srgbClr val="FF0000"/>
                </a:solidFill>
                <a:latin typeface="Calibri Light"/>
                <a:cs typeface="Calibri Light"/>
              </a:rPr>
              <a:t>bu</a:t>
            </a:r>
            <a:r>
              <a:rPr sz="2700" spc="-56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2700" spc="-23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r>
              <a:rPr sz="2700" spc="-15" dirty="0">
                <a:solidFill>
                  <a:srgbClr val="FF0000"/>
                </a:solidFill>
                <a:latin typeface="Calibri Light"/>
                <a:cs typeface="Calibri Light"/>
              </a:rPr>
              <a:t>d</a:t>
            </a:r>
            <a:r>
              <a:rPr sz="2700" spc="-64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2700" spc="-15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2700" spc="-26" dirty="0">
                <a:solidFill>
                  <a:srgbClr val="FF0000"/>
                </a:solidFill>
                <a:latin typeface="Calibri Light"/>
                <a:cs typeface="Calibri Light"/>
              </a:rPr>
              <a:t>a</a:t>
            </a:r>
            <a:r>
              <a:rPr sz="2700" spc="-23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2700" spc="-41" dirty="0">
                <a:solidFill>
                  <a:srgbClr val="FF0000"/>
                </a:solidFill>
                <a:latin typeface="Calibri Light"/>
                <a:cs typeface="Calibri Light"/>
              </a:rPr>
              <a:t>h</a:t>
            </a:r>
            <a:r>
              <a:rPr sz="270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270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9407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Data Distribution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In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cluster, data is distributed to all the nodes of the cluster as it is being loaded in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An underlying distributed file systems (e.g., GFS) splits large data files into chunks which are managed by different nodes in the cluster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Even though the file chunks are distributed across several machines, they form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 single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namesapce</a:t>
            </a:r>
            <a:endParaRPr lang="en-US" sz="2000" i="1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1600" dirty="0" smtClean="0">
              <a:solidFill>
                <a:srgbClr val="7F7F7F"/>
              </a:solidFill>
            </a:endParaRPr>
          </a:p>
          <a:p>
            <a:pPr marL="800100" lvl="1" indent="-342900" algn="just" eaLnBrk="1" hangingPunct="1">
              <a:buFontTx/>
              <a:buAutoNum type="arabicPeriod"/>
            </a:pPr>
            <a:endParaRPr lang="en-US" sz="16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marL="800100" lvl="1" indent="-342900" algn="just" eaLnBrk="1" hangingPunct="1">
              <a:buFont typeface="Wingdings" pitchFamily="2" charset="2"/>
              <a:buChar char="§"/>
            </a:pPr>
            <a:endParaRPr lang="en-US" sz="14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1800" dirty="0" smtClean="0">
              <a:solidFill>
                <a:srgbClr val="7F7F7F"/>
              </a:solidFill>
            </a:endParaRPr>
          </a:p>
          <a:p>
            <a:pPr marL="800100" lvl="1" indent="-342900" algn="just" eaLnBrk="1" hangingPunct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9220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F3BF1B4-E2C1-4033-B466-2C1392719B86}" type="slidenum">
              <a:rPr lang="en-US" smtClean="0">
                <a:solidFill>
                  <a:schemeClr val="bg2"/>
                </a:solidFill>
              </a:rPr>
              <a:pPr eaLnBrk="1" hangingPunct="1"/>
              <a:t>18</a:t>
            </a:fld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95600" y="3505200"/>
            <a:ext cx="3048000" cy="457200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/>
              <a:t>Input data: A large file</a:t>
            </a:r>
          </a:p>
        </p:txBody>
      </p:sp>
      <p:sp>
        <p:nvSpPr>
          <p:cNvPr id="3" name="Rectangle 2"/>
          <p:cNvSpPr/>
          <p:nvPr/>
        </p:nvSpPr>
        <p:spPr>
          <a:xfrm>
            <a:off x="1295400" y="4343400"/>
            <a:ext cx="14478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/>
              <a:t>Node 1</a:t>
            </a:r>
          </a:p>
          <a:p>
            <a:pPr algn="ctr">
              <a:defRPr/>
            </a:pPr>
            <a:endParaRPr lang="en-US" sz="1200" dirty="0"/>
          </a:p>
        </p:txBody>
      </p:sp>
      <p:sp>
        <p:nvSpPr>
          <p:cNvPr id="4" name="Rounded Rectangle 3"/>
          <p:cNvSpPr/>
          <p:nvPr/>
        </p:nvSpPr>
        <p:spPr>
          <a:xfrm>
            <a:off x="1371600" y="4710113"/>
            <a:ext cx="1314450" cy="304800"/>
          </a:xfrm>
          <a:prstGeom prst="round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100" dirty="0"/>
              <a:t>Chunk of input data</a:t>
            </a:r>
          </a:p>
        </p:txBody>
      </p:sp>
      <p:sp>
        <p:nvSpPr>
          <p:cNvPr id="5" name="Down Arrow 4"/>
          <p:cNvSpPr/>
          <p:nvPr/>
        </p:nvSpPr>
        <p:spPr>
          <a:xfrm>
            <a:off x="1752600" y="3810000"/>
            <a:ext cx="533400" cy="4572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885950" y="3657600"/>
            <a:ext cx="1009650" cy="1571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Down Arrow 9"/>
          <p:cNvSpPr/>
          <p:nvPr/>
        </p:nvSpPr>
        <p:spPr>
          <a:xfrm>
            <a:off x="6553200" y="3810000"/>
            <a:ext cx="533400" cy="4572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43600" y="3657600"/>
            <a:ext cx="1009650" cy="1571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4343400"/>
            <a:ext cx="14478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/>
              <a:t>Node 2</a:t>
            </a:r>
          </a:p>
          <a:p>
            <a:pPr algn="ctr">
              <a:defRPr/>
            </a:pPr>
            <a:endParaRPr lang="en-US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3733800" y="4710113"/>
            <a:ext cx="1314450" cy="3048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100" dirty="0"/>
              <a:t>Chunk of input data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4343400"/>
            <a:ext cx="1447800" cy="914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en-US" sz="1400" dirty="0"/>
              <a:t>Node 3</a:t>
            </a:r>
          </a:p>
          <a:p>
            <a:pPr algn="ctr">
              <a:defRPr/>
            </a:pPr>
            <a:endParaRPr lang="en-US" sz="1200" dirty="0"/>
          </a:p>
        </p:txBody>
      </p:sp>
      <p:sp>
        <p:nvSpPr>
          <p:cNvPr id="15" name="Rounded Rectangle 14"/>
          <p:cNvSpPr/>
          <p:nvPr/>
        </p:nvSpPr>
        <p:spPr>
          <a:xfrm>
            <a:off x="6172200" y="4710113"/>
            <a:ext cx="1314450" cy="304800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100" dirty="0"/>
              <a:t>Chunk of input data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4114800" y="3962400"/>
            <a:ext cx="533400" cy="30480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955959"/>
            <a:r>
              <a:rPr dirty="0"/>
              <a:t>j</a:t>
            </a:r>
            <a:r>
              <a:rPr spc="-26" dirty="0"/>
              <a:t>o</a:t>
            </a:r>
            <a:r>
              <a:rPr spc="-23" dirty="0"/>
              <a:t>i</a:t>
            </a:r>
            <a:r>
              <a:rPr spc="-68" dirty="0"/>
              <a:t>n</a:t>
            </a:r>
            <a:r>
              <a:rPr spc="-19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387" y="1830610"/>
            <a:ext cx="8711089" cy="37215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684371">
              <a:lnSpc>
                <a:spcPct val="124600"/>
              </a:lnSpc>
            </a:pPr>
            <a:r>
              <a:rPr dirty="0">
                <a:latin typeface="Calibri"/>
                <a:cs typeface="Calibri"/>
              </a:rPr>
              <a:t>Map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pe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join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9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34"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as</a:t>
            </a:r>
            <a:r>
              <a:rPr spc="-19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ts,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writing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od</a:t>
            </a:r>
            <a:r>
              <a:rPr dirty="0">
                <a:latin typeface="Calibri"/>
                <a:cs typeface="Calibri"/>
              </a:rPr>
              <a:t>e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joins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sc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ch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airly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30" dirty="0">
                <a:latin typeface="Calibri"/>
                <a:cs typeface="Calibri"/>
              </a:rPr>
              <a:t>n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4" dirty="0">
                <a:latin typeface="Calibri"/>
                <a:cs typeface="Calibri"/>
              </a:rPr>
              <a:t>ol</a:t>
            </a:r>
            <a:r>
              <a:rPr spc="-26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ed.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3810">
              <a:lnSpc>
                <a:spcPts val="1943"/>
              </a:lnSpc>
              <a:spcBef>
                <a:spcPts val="1410"/>
              </a:spcBef>
            </a:pPr>
            <a:r>
              <a:rPr spc="-11" dirty="0">
                <a:latin typeface="Calibri"/>
                <a:cs typeface="Calibri"/>
              </a:rPr>
              <a:t>R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ther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than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writing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g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ams,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mig</a:t>
            </a:r>
            <a:r>
              <a:rPr spc="-19" dirty="0">
                <a:latin typeface="Calibri"/>
                <a:cs typeface="Calibri"/>
              </a:rPr>
              <a:t>h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on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ider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usin</a:t>
            </a:r>
            <a:r>
              <a:rPr dirty="0">
                <a:latin typeface="Calibri"/>
                <a:cs typeface="Calibri"/>
              </a:rPr>
              <a:t>g a </a:t>
            </a:r>
            <a:r>
              <a:rPr spc="-4" dirty="0">
                <a:latin typeface="Calibri"/>
                <a:cs typeface="Calibri"/>
              </a:rPr>
              <a:t>highe</a:t>
            </a:r>
            <a:r>
              <a:rPr spc="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-</a:t>
            </a:r>
            <a:r>
              <a:rPr spc="-8" dirty="0">
                <a:latin typeface="Calibri"/>
                <a:cs typeface="Calibri"/>
              </a:rPr>
              <a:t>le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el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ame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ork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suc</a:t>
            </a:r>
            <a:r>
              <a:rPr dirty="0">
                <a:latin typeface="Calibri"/>
                <a:cs typeface="Calibri"/>
              </a:rPr>
              <a:t>h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Pi</a:t>
            </a:r>
            <a:r>
              <a:rPr dirty="0">
                <a:latin typeface="Calibri"/>
                <a:cs typeface="Calibri"/>
              </a:rPr>
              <a:t>g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8" dirty="0">
                <a:latin typeface="Calibri"/>
                <a:cs typeface="Calibri"/>
              </a:rPr>
              <a:t>e,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which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joi</a:t>
            </a:r>
            <a:r>
              <a:rPr dirty="0">
                <a:latin typeface="Calibri"/>
                <a:cs typeface="Calibri"/>
              </a:rPr>
              <a:t>n 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pe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tions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a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</a:t>
            </a:r>
            <a:r>
              <a:rPr spc="4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me</a:t>
            </a:r>
            <a:r>
              <a:rPr spc="-26" dirty="0">
                <a:latin typeface="Calibri"/>
                <a:cs typeface="Calibri"/>
              </a:rPr>
              <a:t>nt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>
              <a:spcBef>
                <a:spcPts val="1125"/>
              </a:spcBef>
            </a:pPr>
            <a:r>
              <a:rPr b="1" spc="-15" dirty="0">
                <a:latin typeface="Calibri"/>
                <a:cs typeface="Calibri"/>
              </a:rPr>
              <a:t>Map</a:t>
            </a:r>
            <a:r>
              <a:rPr b="1" spc="-4" dirty="0">
                <a:latin typeface="Calibri"/>
                <a:cs typeface="Calibri"/>
              </a:rPr>
              <a:t>-</a:t>
            </a:r>
            <a:r>
              <a:rPr b="1" spc="-11" dirty="0">
                <a:latin typeface="Calibri"/>
                <a:cs typeface="Calibri"/>
              </a:rPr>
              <a:t>side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11" dirty="0">
                <a:latin typeface="Calibri"/>
                <a:cs typeface="Calibri"/>
              </a:rPr>
              <a:t>join</a:t>
            </a:r>
            <a:r>
              <a:rPr b="1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dirty="0">
                <a:latin typeface="Calibri"/>
                <a:cs typeface="Calibri"/>
              </a:rPr>
              <a:t> as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na</a:t>
            </a:r>
            <a:r>
              <a:rPr spc="4" dirty="0">
                <a:latin typeface="Calibri"/>
                <a:cs typeface="Calibri"/>
              </a:rPr>
              <a:t>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implie</a:t>
            </a:r>
            <a:r>
              <a:rPr spc="-11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eams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uses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540"/>
              </a:spcBef>
            </a:pPr>
            <a:r>
              <a:rPr dirty="0">
                <a:latin typeface="Calibri"/>
                <a:cs typeface="Calibri"/>
              </a:rPr>
              <a:t>lo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ic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within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mapper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functio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per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or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joi</a:t>
            </a:r>
            <a:r>
              <a:rPr spc="-8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>
              <a:spcBef>
                <a:spcPts val="1151"/>
              </a:spcBef>
            </a:pP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b="1" spc="-23" dirty="0">
                <a:latin typeface="Calibri"/>
                <a:cs typeface="Calibri"/>
              </a:rPr>
              <a:t>r</a:t>
            </a:r>
            <a:r>
              <a:rPr b="1" spc="-4" dirty="0">
                <a:latin typeface="Calibri"/>
                <a:cs typeface="Calibri"/>
              </a:rPr>
              <a:t>educ</a:t>
            </a:r>
            <a:r>
              <a:rPr b="1" spc="4" dirty="0">
                <a:latin typeface="Calibri"/>
                <a:cs typeface="Calibri"/>
              </a:rPr>
              <a:t>e</a:t>
            </a:r>
            <a:r>
              <a:rPr b="1" spc="-4" dirty="0">
                <a:latin typeface="Calibri"/>
                <a:cs typeface="Calibri"/>
              </a:rPr>
              <a:t>-</a:t>
            </a:r>
            <a:r>
              <a:rPr b="1" spc="-11" dirty="0">
                <a:latin typeface="Calibri"/>
                <a:cs typeface="Calibri"/>
              </a:rPr>
              <a:t>side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11" dirty="0">
                <a:latin typeface="Calibri"/>
                <a:cs typeface="Calibri"/>
              </a:rPr>
              <a:t>join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ha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eams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ocesse</a:t>
            </a:r>
            <a:r>
              <a:rPr spc="-11" dirty="0">
                <a:latin typeface="Calibri"/>
                <a:cs typeface="Calibri"/>
              </a:rPr>
              <a:t>d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8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h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 </a:t>
            </a:r>
            <a:r>
              <a:rPr dirty="0">
                <a:latin typeface="Calibri"/>
                <a:cs typeface="Calibri"/>
              </a:rPr>
              <a:t>map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540"/>
              </a:spcBef>
            </a:pPr>
            <a:r>
              <a:rPr spc="-23" dirty="0">
                <a:latin typeface="Calibri"/>
                <a:cs typeface="Calibri"/>
              </a:rPr>
              <a:t>s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3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per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ormin</a:t>
            </a:r>
            <a:r>
              <a:rPr dirty="0">
                <a:latin typeface="Calibri"/>
                <a:cs typeface="Calibri"/>
              </a:rPr>
              <a:t>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8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y </a:t>
            </a:r>
            <a:r>
              <a:rPr spc="-4" dirty="0">
                <a:latin typeface="Calibri"/>
                <a:cs typeface="Calibri"/>
              </a:rPr>
              <a:t>joi</a:t>
            </a:r>
            <a:r>
              <a:rPr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lo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ic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d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es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j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ining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 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3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e.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7442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66245" y="1008507"/>
            <a:ext cx="5285899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3000" spc="-23" dirty="0">
                <a:solidFill>
                  <a:srgbClr val="FF0000"/>
                </a:solidFill>
                <a:latin typeface="Calibri Light"/>
                <a:cs typeface="Calibri Light"/>
              </a:rPr>
              <a:t>J</a:t>
            </a:r>
            <a:r>
              <a:rPr sz="3000" spc="-34" dirty="0">
                <a:solidFill>
                  <a:srgbClr val="FF0000"/>
                </a:solidFill>
                <a:latin typeface="Calibri Light"/>
                <a:cs typeface="Calibri Light"/>
              </a:rPr>
              <a:t>o</a:t>
            </a:r>
            <a:r>
              <a:rPr sz="3000" spc="-8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3000" spc="-53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3000" spc="-15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3000" spc="-56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000" spc="-11" dirty="0">
                <a:solidFill>
                  <a:srgbClr val="FF0000"/>
                </a:solidFill>
                <a:latin typeface="Calibri Light"/>
                <a:cs typeface="Calibri Light"/>
              </a:rPr>
              <a:t>-</a:t>
            </a:r>
            <a:r>
              <a:rPr sz="3000" spc="-3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 Light"/>
                <a:cs typeface="Calibri Light"/>
              </a:rPr>
              <a:t>Using</a:t>
            </a:r>
            <a:r>
              <a:rPr sz="3000" spc="-4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000" spc="-23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000" spc="-19" dirty="0">
                <a:solidFill>
                  <a:srgbClr val="FF0000"/>
                </a:solidFill>
                <a:latin typeface="Calibri Light"/>
                <a:cs typeface="Calibri Light"/>
              </a:rPr>
              <a:t>he</a:t>
            </a:r>
            <a:r>
              <a:rPr sz="3000" spc="-4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000" spc="-15" dirty="0">
                <a:solidFill>
                  <a:srgbClr val="FF0000"/>
                </a:solidFill>
                <a:latin typeface="Calibri Light"/>
                <a:cs typeface="Calibri Light"/>
              </a:rPr>
              <a:t>Di</a:t>
            </a:r>
            <a:r>
              <a:rPr sz="3000" spc="-49" dirty="0">
                <a:solidFill>
                  <a:srgbClr val="FF0000"/>
                </a:solidFill>
                <a:latin typeface="Calibri Light"/>
                <a:cs typeface="Calibri Light"/>
              </a:rPr>
              <a:t>s</a:t>
            </a:r>
            <a:r>
              <a:rPr sz="3000" spc="-15" dirty="0">
                <a:solidFill>
                  <a:srgbClr val="FF0000"/>
                </a:solidFill>
                <a:latin typeface="Calibri Light"/>
                <a:cs typeface="Calibri Light"/>
              </a:rPr>
              <a:t>tribu</a:t>
            </a:r>
            <a:r>
              <a:rPr sz="3000" spc="-49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r>
              <a:rPr sz="3000" spc="-19" dirty="0">
                <a:solidFill>
                  <a:srgbClr val="FF0000"/>
                </a:solidFill>
                <a:latin typeface="Calibri Light"/>
                <a:cs typeface="Calibri Light"/>
              </a:rPr>
              <a:t>ed</a:t>
            </a:r>
            <a:r>
              <a:rPr sz="3000" dirty="0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sz="3000" spc="-19" dirty="0">
                <a:solidFill>
                  <a:srgbClr val="FF0000"/>
                </a:solidFill>
                <a:latin typeface="Calibri Light"/>
                <a:cs typeface="Calibri Light"/>
              </a:rPr>
              <a:t>Cache</a:t>
            </a:r>
            <a:endParaRPr sz="30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94410" y="1619631"/>
            <a:ext cx="6436233" cy="4181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7744346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92407"/>
            <a:ext cx="6172200" cy="598894"/>
          </a:xfrm>
          <a:prstGeom prst="rect">
            <a:avLst/>
          </a:prstGeom>
        </p:spPr>
        <p:txBody>
          <a:bodyPr vert="horz" wrap="square" lIns="0" tIns="135902" rIns="0" bIns="0" rtlCol="0" anchor="ctr">
            <a:spAutoFit/>
          </a:bodyPr>
          <a:lstStyle/>
          <a:p>
            <a:pPr marL="2063591"/>
            <a:r>
              <a:rPr sz="3000" spc="-23" dirty="0"/>
              <a:t>J</a:t>
            </a:r>
            <a:r>
              <a:rPr sz="3000" spc="-34" dirty="0"/>
              <a:t>o</a:t>
            </a:r>
            <a:r>
              <a:rPr sz="3000" spc="-8" dirty="0"/>
              <a:t>i</a:t>
            </a:r>
            <a:r>
              <a:rPr sz="3000" spc="-53" dirty="0"/>
              <a:t>n</a:t>
            </a:r>
            <a:r>
              <a:rPr sz="3000" spc="-15" dirty="0"/>
              <a:t>s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649569" y="3101469"/>
            <a:ext cx="3879533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2250" b="1" spc="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Jo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2250" b="1" spc="-19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2250" b="1" spc="-1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11" dirty="0">
                <a:solidFill>
                  <a:srgbClr val="006FC0"/>
                </a:solidFill>
                <a:latin typeface="Tahoma"/>
                <a:cs typeface="Tahoma"/>
              </a:rPr>
              <a:t>in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 MapReduce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2636" y="4214622"/>
            <a:ext cx="3288506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u="heavy" spc="-8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h</a:t>
            </a:r>
            <a:r>
              <a:rPr sz="1350" u="heavy" spc="-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tp://</a:t>
            </a:r>
            <a:r>
              <a:rPr sz="1350" u="heavy" spc="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350" u="heavy" spc="-8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350" u="heavy" spc="-10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w</a:t>
            </a:r>
            <a:r>
              <a:rPr sz="135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.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35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d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u</a:t>
            </a:r>
            <a:r>
              <a:rPr sz="1350" u="heavy" spc="-30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r</a:t>
            </a:r>
            <a:r>
              <a:rPr sz="1350" u="heavy" spc="-8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350" u="heavy" spc="-38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k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a.in/blo</a:t>
            </a:r>
            <a:r>
              <a:rPr sz="1350" u="heavy" spc="4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g</a:t>
            </a:r>
            <a:r>
              <a:rPr sz="135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/ma</a:t>
            </a:r>
            <a:r>
              <a:rPr sz="1350" u="heavy" spc="1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p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35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sid</a:t>
            </a:r>
            <a:r>
              <a:rPr sz="1350" u="heavy" spc="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e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350" u="heavy" spc="-15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v</a:t>
            </a:r>
            <a:r>
              <a:rPr sz="1350" u="heavy" spc="-8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s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-</a:t>
            </a:r>
            <a:r>
              <a:rPr sz="1350" u="heavy" spc="-4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join</a:t>
            </a:r>
            <a:r>
              <a:rPr sz="1350" u="heavy" dirty="0">
                <a:solidFill>
                  <a:srgbClr val="0462C1"/>
                </a:solidFill>
                <a:latin typeface="Calibri"/>
                <a:cs typeface="Calibri"/>
                <a:hlinkClick r:id="rId3"/>
              </a:rPr>
              <a:t>/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023692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9535"/>
            <a:r>
              <a:rPr spc="-30" dirty="0"/>
              <a:t>F</a:t>
            </a:r>
            <a:r>
              <a:rPr spc="-11" dirty="0"/>
              <a:t>il</a:t>
            </a:r>
            <a:r>
              <a:rPr spc="-75" dirty="0"/>
              <a:t>e</a:t>
            </a:r>
            <a:r>
              <a:rPr spc="-56" dirty="0"/>
              <a:t>s</a:t>
            </a:r>
            <a:r>
              <a:rPr spc="-11" dirty="0"/>
              <a:t>,</a:t>
            </a:r>
            <a:r>
              <a:rPr spc="-53" dirty="0"/>
              <a:t> </a:t>
            </a:r>
            <a:r>
              <a:rPr spc="-41" dirty="0"/>
              <a:t>s</a:t>
            </a:r>
            <a:r>
              <a:rPr spc="-53" dirty="0"/>
              <a:t>p</a:t>
            </a:r>
            <a:r>
              <a:rPr spc="-23" dirty="0"/>
              <a:t>li</a:t>
            </a:r>
            <a:r>
              <a:rPr spc="-53" dirty="0"/>
              <a:t>t</a:t>
            </a:r>
            <a:r>
              <a:rPr spc="-19" dirty="0"/>
              <a:t>s</a:t>
            </a:r>
            <a:r>
              <a:rPr spc="-75" dirty="0"/>
              <a:t> </a:t>
            </a:r>
            <a:r>
              <a:rPr spc="-53" dirty="0"/>
              <a:t>an</a:t>
            </a:r>
            <a:r>
              <a:rPr spc="-23" dirty="0"/>
              <a:t>d</a:t>
            </a:r>
            <a:r>
              <a:rPr spc="-79" dirty="0"/>
              <a:t> </a:t>
            </a:r>
            <a:r>
              <a:rPr spc="-101" dirty="0"/>
              <a:t>r</a:t>
            </a:r>
            <a:r>
              <a:rPr spc="-34" dirty="0"/>
              <a:t>e</a:t>
            </a:r>
            <a:r>
              <a:rPr spc="-68" dirty="0"/>
              <a:t>c</a:t>
            </a:r>
            <a:r>
              <a:rPr spc="-38" dirty="0"/>
              <a:t>o</a:t>
            </a:r>
            <a:r>
              <a:rPr spc="-109" dirty="0"/>
              <a:t>r</a:t>
            </a:r>
            <a:r>
              <a:rPr spc="-68" dirty="0"/>
              <a:t>d</a:t>
            </a:r>
            <a:r>
              <a:rPr spc="-19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387" y="2162842"/>
            <a:ext cx="8445341" cy="28972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Font typeface="Calibri"/>
              <a:buAutoNum type="arabicPeriod"/>
              <a:tabLst>
                <a:tab pos="352425" algn="l"/>
              </a:tabLst>
            </a:pPr>
            <a:r>
              <a:rPr spc="-4" dirty="0">
                <a:latin typeface="Calibri"/>
                <a:cs typeface="Calibri"/>
              </a:rPr>
              <a:t>Fil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38" dirty="0">
                <a:latin typeface="Calibri"/>
                <a:cs typeface="Calibri"/>
              </a:rPr>
              <a:t>h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si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spli</a:t>
            </a:r>
            <a:r>
              <a:rPr dirty="0">
                <a:latin typeface="Calibri"/>
                <a:cs typeface="Calibri"/>
              </a:rPr>
              <a:t>t 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71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p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4" dirty="0">
                <a:latin typeface="Calibri"/>
                <a:cs typeface="Calibri"/>
              </a:rPr>
              <a:t> bl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26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hd</a:t>
            </a:r>
            <a:r>
              <a:rPr spc="-30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s.</a:t>
            </a:r>
            <a:endParaRPr>
              <a:latin typeface="Calibri"/>
              <a:cs typeface="Calibri"/>
            </a:endParaRPr>
          </a:p>
          <a:p>
            <a:pPr marL="352425" marR="3810" indent="-342900">
              <a:lnSpc>
                <a:spcPts val="1943"/>
              </a:lnSpc>
              <a:spcBef>
                <a:spcPts val="780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spc="-4" dirty="0">
                <a:latin typeface="Calibri"/>
                <a:cs typeface="Calibri"/>
              </a:rPr>
              <a:t>Lo</a:t>
            </a:r>
            <a:r>
              <a:rPr spc="-8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inputSplit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15" dirty="0">
                <a:latin typeface="Calibri"/>
                <a:cs typeface="Calibri"/>
              </a:rPr>
              <a:t>par</a:t>
            </a:r>
            <a:r>
              <a:rPr spc="-8" dirty="0">
                <a:latin typeface="Calibri"/>
                <a:cs typeface="Calibri"/>
              </a:rPr>
              <a:t>t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</a:t>
            </a:r>
            <a:r>
              <a:rPr dirty="0">
                <a:latin typeface="Calibri"/>
                <a:cs typeface="Calibri"/>
              </a:rPr>
              <a:t>b </a:t>
            </a:r>
            <a:r>
              <a:rPr spc="-26" dirty="0">
                <a:latin typeface="Calibri"/>
                <a:cs typeface="Calibri"/>
              </a:rPr>
              <a:t>st</a:t>
            </a:r>
            <a:r>
              <a:rPr dirty="0">
                <a:latin typeface="Calibri"/>
                <a:cs typeface="Calibri"/>
              </a:rPr>
              <a:t>artup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d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se</a:t>
            </a:r>
            <a:r>
              <a:rPr spc="-15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mappe</a:t>
            </a:r>
            <a:r>
              <a:rPr spc="-8" dirty="0">
                <a:latin typeface="Calibri"/>
                <a:cs typeface="Calibri"/>
              </a:rPr>
              <a:t>r </a:t>
            </a:r>
            <a:r>
              <a:rPr dirty="0">
                <a:latin typeface="Calibri"/>
                <a:cs typeface="Calibri"/>
              </a:rPr>
              <a:t>implem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tion.</a:t>
            </a:r>
            <a:endParaRPr>
              <a:latin typeface="Calibri"/>
              <a:cs typeface="Calibri"/>
            </a:endParaRPr>
          </a:p>
          <a:p>
            <a:pPr marL="352425" indent="-342900">
              <a:lnSpc>
                <a:spcPts val="2051"/>
              </a:lnSpc>
              <a:spcBef>
                <a:spcPts val="510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vide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spc="-15" dirty="0">
                <a:latin typeface="Calibri"/>
                <a:cs typeface="Calibri"/>
              </a:rPr>
              <a:t>ow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spli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fil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split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equi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map</a:t>
            </a:r>
            <a:endParaRPr>
              <a:latin typeface="Calibri"/>
              <a:cs typeface="Calibri"/>
            </a:endParaRPr>
          </a:p>
          <a:p>
            <a:pPr marL="352425">
              <a:lnSpc>
                <a:spcPts val="2051"/>
              </a:lnSpc>
            </a:pPr>
            <a:r>
              <a:rPr spc="-4" dirty="0">
                <a:latin typeface="Calibri"/>
                <a:cs typeface="Calibri"/>
              </a:rPr>
              <a:t>p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ocessing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352425" marR="134303" indent="-342900">
              <a:lnSpc>
                <a:spcPts val="1943"/>
              </a:lnSpc>
              <a:spcBef>
                <a:spcPts val="776"/>
              </a:spcBef>
              <a:buFont typeface="Calibri"/>
              <a:buAutoNum type="arabicPeriod" startAt="4"/>
              <a:tabLst>
                <a:tab pos="352425" algn="l"/>
              </a:tabLst>
            </a:pP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also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spc="-15" dirty="0">
                <a:latin typeface="Calibri"/>
                <a:cs typeface="Calibri"/>
              </a:rPr>
              <a:t>de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en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seri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68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ey/</a:t>
            </a:r>
            <a:r>
              <a:rPr spc="-49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pai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 a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split.</a:t>
            </a:r>
            <a:endParaRPr>
              <a:latin typeface="Calibri"/>
              <a:cs typeface="Calibri"/>
            </a:endParaRPr>
          </a:p>
          <a:p>
            <a:pPr marL="352425" marR="89059" indent="-342900" algn="just">
              <a:lnSpc>
                <a:spcPct val="90000"/>
              </a:lnSpc>
              <a:spcBef>
                <a:spcPts val="716"/>
              </a:spcBef>
              <a:buFont typeface="Calibri"/>
              <a:buAutoNum type="arabicPeriod" startAt="4"/>
              <a:tabLst>
                <a:tab pos="352425" algn="l"/>
              </a:tabLst>
            </a:pPr>
            <a:r>
              <a:rPr spc="-4" dirty="0">
                <a:latin typeface="Calibri"/>
                <a:cs typeface="Calibri"/>
              </a:rPr>
              <a:t>T</a:t>
            </a:r>
            <a:r>
              <a:rPr spc="-8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ombin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the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8"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ut</a:t>
            </a:r>
            <a:r>
              <a:rPr spc="-30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orm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eader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all th</a:t>
            </a:r>
            <a:r>
              <a:rPr spc="-23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equi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brid</a:t>
            </a:r>
            <a:r>
              <a:rPr spc="-15" dirty="0">
                <a:latin typeface="Calibri"/>
                <a:cs typeface="Calibri"/>
              </a:rPr>
              <a:t>g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bet</a:t>
            </a:r>
            <a:r>
              <a:rPr spc="-38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8"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kind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68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ey/</a:t>
            </a:r>
            <a:r>
              <a:rPr spc="-49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pai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equi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728775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884045"/>
            <a:r>
              <a:rPr spc="-45" dirty="0"/>
              <a:t>S</a:t>
            </a:r>
            <a:r>
              <a:rPr spc="-68" dirty="0"/>
              <a:t>t</a:t>
            </a:r>
            <a:r>
              <a:rPr spc="-38" dirty="0"/>
              <a:t>e</a:t>
            </a:r>
            <a:r>
              <a:rPr spc="-83" dirty="0"/>
              <a:t>p</a:t>
            </a:r>
            <a:r>
              <a:rPr spc="-19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387" y="2162842"/>
            <a:ext cx="4350544" cy="164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425" indent="-342900">
              <a:buFont typeface="Calibri"/>
              <a:buAutoNum type="arabicPeriod"/>
              <a:tabLst>
                <a:tab pos="352425" algn="l"/>
              </a:tabLst>
            </a:pPr>
            <a:r>
              <a:rPr spc="-15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Cu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9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ey/</a:t>
            </a:r>
            <a:r>
              <a:rPr spc="-113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 </a:t>
            </a:r>
            <a:r>
              <a:rPr spc="-49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air</a:t>
            </a:r>
            <a:endParaRPr>
              <a:latin typeface="Calibri"/>
              <a:cs typeface="Calibri"/>
            </a:endParaRPr>
          </a:p>
          <a:p>
            <a:pPr marL="352425" indent="-342900">
              <a:spcBef>
                <a:spcPts val="533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spc="-15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Cu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  <a:p>
            <a:pPr marL="352425" indent="-342900">
              <a:spcBef>
                <a:spcPts val="540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spc="-15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spc="-15" dirty="0">
                <a:latin typeface="Calibri"/>
                <a:cs typeface="Calibri"/>
              </a:rPr>
              <a:t>der</a:t>
            </a:r>
            <a:endParaRPr>
              <a:latin typeface="Calibri"/>
              <a:cs typeface="Calibri"/>
            </a:endParaRPr>
          </a:p>
          <a:p>
            <a:pPr marL="352425" indent="-342900">
              <a:spcBef>
                <a:spcPts val="529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dirty="0">
                <a:latin typeface="Calibri"/>
                <a:cs typeface="Calibri"/>
              </a:rPr>
              <a:t>Impleme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Cu</a:t>
            </a:r>
            <a:r>
              <a:rPr spc="-19" dirty="0">
                <a:latin typeface="Calibri"/>
                <a:cs typeface="Calibri"/>
              </a:rPr>
              <a:t>st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8"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ut</a:t>
            </a:r>
            <a:r>
              <a:rPr spc="-30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orm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mapper</a:t>
            </a:r>
            <a:endParaRPr>
              <a:latin typeface="Calibri"/>
              <a:cs typeface="Calibri"/>
            </a:endParaRPr>
          </a:p>
          <a:p>
            <a:pPr marL="352425" indent="-342900">
              <a:spcBef>
                <a:spcPts val="533"/>
              </a:spcBef>
              <a:buFont typeface="Calibri"/>
              <a:buAutoNum type="arabicPeriod"/>
              <a:tabLst>
                <a:tab pos="352425" algn="l"/>
              </a:tabLst>
            </a:pPr>
            <a:r>
              <a:rPr spc="-15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fin</a:t>
            </a:r>
            <a:r>
              <a:rPr dirty="0">
                <a:latin typeface="Calibri"/>
                <a:cs typeface="Calibri"/>
              </a:rPr>
              <a:t>e C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omI</a:t>
            </a:r>
            <a:r>
              <a:rPr spc="-8"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put</a:t>
            </a:r>
            <a:r>
              <a:rPr spc="-26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Dri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78406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4328"/>
            <a:r>
              <a:rPr spc="-26" dirty="0"/>
              <a:t>C</a:t>
            </a:r>
            <a:r>
              <a:rPr spc="-60" dirty="0"/>
              <a:t>u</a:t>
            </a:r>
            <a:r>
              <a:rPr spc="-90" dirty="0"/>
              <a:t>st</a:t>
            </a:r>
            <a:r>
              <a:rPr spc="-38" dirty="0"/>
              <a:t>o</a:t>
            </a:r>
            <a:r>
              <a:rPr dirty="0"/>
              <a:t>m</a:t>
            </a:r>
            <a:r>
              <a:rPr spc="-113" dirty="0"/>
              <a:t> </a:t>
            </a:r>
            <a:r>
              <a:rPr spc="-4" dirty="0"/>
              <a:t>I</a:t>
            </a:r>
            <a:r>
              <a:rPr spc="-45" dirty="0"/>
              <a:t>n</a:t>
            </a:r>
            <a:r>
              <a:rPr spc="-60" dirty="0"/>
              <a:t>p</a:t>
            </a:r>
            <a:r>
              <a:rPr spc="-68" dirty="0"/>
              <a:t>u</a:t>
            </a:r>
            <a:r>
              <a:rPr spc="-45" dirty="0"/>
              <a:t>t</a:t>
            </a:r>
            <a:r>
              <a:rPr spc="-101" dirty="0"/>
              <a:t>F</a:t>
            </a:r>
            <a:r>
              <a:rPr spc="-38" dirty="0"/>
              <a:t>o</a:t>
            </a:r>
            <a:r>
              <a:rPr spc="-45" dirty="0"/>
              <a:t>r</a:t>
            </a:r>
            <a:r>
              <a:rPr spc="-68" dirty="0"/>
              <a:t>m</a:t>
            </a:r>
            <a:r>
              <a:rPr spc="-98" dirty="0"/>
              <a:t>a</a:t>
            </a:r>
            <a:r>
              <a:rPr spc="-1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2387" y="1456106"/>
            <a:ext cx="8765381" cy="15388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just">
              <a:lnSpc>
                <a:spcPct val="80000"/>
              </a:lnSpc>
            </a:pPr>
            <a:r>
              <a:rPr spc="-4" dirty="0">
                <a:latin typeface="Calibri"/>
                <a:cs typeface="Calibri"/>
              </a:rPr>
              <a:t>Fi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fin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2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cu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56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ableCompa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able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classes.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</a:t>
            </a:r>
            <a:r>
              <a:rPr spc="-8" dirty="0">
                <a:latin typeface="Calibri"/>
                <a:cs typeface="Calibri"/>
              </a:rPr>
              <a:t>h</a:t>
            </a:r>
            <a:r>
              <a:rPr dirty="0">
                <a:latin typeface="Calibri"/>
                <a:cs typeface="Calibri"/>
              </a:rPr>
              <a:t>ese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classes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ese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 the </a:t>
            </a:r>
            <a:r>
              <a:rPr spc="-60" dirty="0">
                <a:latin typeface="Calibri"/>
                <a:cs typeface="Calibri"/>
              </a:rPr>
              <a:t>k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-</a:t>
            </a:r>
            <a:r>
              <a:rPr spc="-30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 </a:t>
            </a:r>
            <a:r>
              <a:rPr spc="-4" dirty="0">
                <a:latin typeface="Calibri"/>
                <a:cs typeface="Calibri"/>
              </a:rPr>
              <a:t>pai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 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passe</a:t>
            </a:r>
            <a:r>
              <a:rPr dirty="0">
                <a:latin typeface="Calibri"/>
                <a:cs typeface="Calibri"/>
              </a:rPr>
              <a:t>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</a:t>
            </a:r>
            <a:r>
              <a:rPr spc="-4" dirty="0">
                <a:latin typeface="Calibri"/>
                <a:cs typeface="Calibri"/>
              </a:rPr>
              <a:t>ppe</a:t>
            </a:r>
            <a:r>
              <a:rPr spc="-153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much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spc="-15" dirty="0">
                <a:latin typeface="Calibri"/>
                <a:cs typeface="Calibri"/>
              </a:rPr>
              <a:t>ow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passe</a:t>
            </a:r>
            <a:r>
              <a:rPr dirty="0">
                <a:latin typeface="Calibri"/>
                <a:cs typeface="Calibri"/>
              </a:rPr>
              <a:t>s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Lon</a:t>
            </a:r>
            <a:r>
              <a:rPr spc="-8" dirty="0">
                <a:latin typeface="Calibri"/>
                <a:cs typeface="Calibri"/>
              </a:rPr>
              <a:t>g</a:t>
            </a:r>
            <a:r>
              <a:rPr spc="-7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</a:t>
            </a:r>
            <a:r>
              <a:rPr spc="-4" dirty="0">
                <a:latin typeface="Calibri"/>
                <a:cs typeface="Calibri"/>
              </a:rPr>
              <a:t>ppe</a:t>
            </a:r>
            <a:r>
              <a:rPr spc="-18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 marR="1420654">
              <a:lnSpc>
                <a:spcPct val="80000"/>
              </a:lnSpc>
              <a:spcBef>
                <a:spcPts val="1163"/>
              </a:spcBef>
            </a:pPr>
            <a:r>
              <a:rPr spc="-16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 </a:t>
            </a:r>
            <a:r>
              <a:rPr spc="-15" dirty="0">
                <a:latin typeface="Calibri"/>
                <a:cs typeface="Calibri"/>
              </a:rPr>
              <a:t>de</a:t>
            </a:r>
            <a:r>
              <a:rPr spc="-11" dirty="0">
                <a:latin typeface="Calibri"/>
                <a:cs typeface="Calibri"/>
              </a:rPr>
              <a:t>m</a:t>
            </a:r>
            <a:r>
              <a:rPr spc="-4" dirty="0">
                <a:latin typeface="Calibri"/>
                <a:cs typeface="Calibri"/>
              </a:rPr>
              <a:t>on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spc="-15" dirty="0">
                <a:latin typeface="Calibri"/>
                <a:cs typeface="Calibri"/>
              </a:rPr>
              <a:t>ow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cu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7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Compa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shal</a:t>
            </a:r>
            <a:r>
              <a:rPr dirty="0">
                <a:latin typeface="Calibri"/>
                <a:cs typeface="Calibri"/>
              </a:rPr>
              <a:t>l </a:t>
            </a:r>
            <a:r>
              <a:rPr spc="-11" dirty="0">
                <a:latin typeface="Calibri"/>
                <a:cs typeface="Calibri"/>
              </a:rPr>
              <a:t>wri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 implem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nt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ep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ese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ts a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p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trings,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My</a:t>
            </a:r>
            <a:r>
              <a:rPr spc="-45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My</a:t>
            </a:r>
            <a:r>
              <a:rPr spc="-10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2387" y="3373755"/>
            <a:ext cx="1276350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latin typeface="Calibri"/>
                <a:cs typeface="Calibri"/>
              </a:rPr>
              <a:t>Sa</a:t>
            </a:r>
            <a:r>
              <a:rPr spc="4" dirty="0">
                <a:latin typeface="Calibri"/>
                <a:cs typeface="Calibri"/>
              </a:rPr>
              <a:t>m</a:t>
            </a:r>
            <a:r>
              <a:rPr spc="-4" dirty="0">
                <a:latin typeface="Calibri"/>
                <a:cs typeface="Calibri"/>
              </a:rPr>
              <a:t>pl</a:t>
            </a:r>
            <a:r>
              <a:rPr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 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23"/>
              </a:spcBef>
            </a:pPr>
            <a:r>
              <a:rPr dirty="0">
                <a:latin typeface="Calibri"/>
                <a:cs typeface="Calibri"/>
              </a:rPr>
              <a:t>===========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387" y="4005262"/>
            <a:ext cx="1501616" cy="17440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just"/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Se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nsor     </a:t>
            </a:r>
            <a:r>
              <a:rPr sz="1350" b="1" spc="-11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tim</a:t>
            </a:r>
            <a:r>
              <a:rPr sz="1350" b="1" spc="4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spc="-26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350" b="1" spc="-11" dirty="0">
                <a:solidFill>
                  <a:srgbClr val="0000FF"/>
                </a:solidFill>
                <a:latin typeface="Calibri"/>
                <a:cs typeface="Calibri"/>
              </a:rPr>
              <a:t>amp</a:t>
            </a:r>
            <a:endParaRPr sz="1350">
              <a:latin typeface="Calibri"/>
              <a:cs typeface="Calibri"/>
            </a:endParaRPr>
          </a:p>
          <a:p>
            <a:pPr marL="9525" algn="just">
              <a:spcBef>
                <a:spcPts val="424"/>
              </a:spcBef>
            </a:pPr>
            <a:r>
              <a:rPr sz="1350" b="1" spc="-49" dirty="0">
                <a:solidFill>
                  <a:srgbClr val="0000FF"/>
                </a:solidFill>
                <a:latin typeface="Calibri"/>
                <a:cs typeface="Calibri"/>
              </a:rPr>
              <a:t>T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ype</a:t>
            </a:r>
            <a:endParaRPr sz="1350">
              <a:latin typeface="Calibri"/>
              <a:cs typeface="Calibri"/>
            </a:endParaRPr>
          </a:p>
          <a:p>
            <a:pPr marL="9525" marR="1365885" algn="just">
              <a:lnSpc>
                <a:spcPts val="2475"/>
              </a:lnSpc>
              <a:spcBef>
                <a:spcPts val="127"/>
              </a:spcBef>
            </a:pPr>
            <a:r>
              <a:rPr dirty="0">
                <a:latin typeface="Calibri"/>
                <a:cs typeface="Calibri"/>
              </a:rPr>
              <a:t>a b a</a:t>
            </a:r>
            <a:endParaRPr>
              <a:latin typeface="Calibri"/>
              <a:cs typeface="Calibri"/>
            </a:endParaRPr>
          </a:p>
          <a:p>
            <a:pPr marL="9525" algn="just">
              <a:spcBef>
                <a:spcPts val="191"/>
              </a:spcBef>
            </a:pPr>
            <a:r>
              <a:rPr dirty="0">
                <a:latin typeface="Calibri"/>
                <a:cs typeface="Calibri"/>
              </a:rPr>
              <a:t>a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7067" y="4005263"/>
            <a:ext cx="44767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23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ta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tus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8469" y="4005263"/>
            <a:ext cx="491014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alu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1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1756" y="4005263"/>
            <a:ext cx="491490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19" dirty="0">
                <a:solidFill>
                  <a:srgbClr val="0000FF"/>
                </a:solidFill>
                <a:latin typeface="Calibri"/>
                <a:cs typeface="Calibri"/>
              </a:rPr>
              <a:t>v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alu</a:t>
            </a:r>
            <a:r>
              <a:rPr sz="1350" b="1" dirty="0">
                <a:solidFill>
                  <a:srgbClr val="0000FF"/>
                </a:solidFill>
                <a:latin typeface="Calibri"/>
                <a:cs typeface="Calibri"/>
              </a:rPr>
              <a:t>e</a:t>
            </a:r>
            <a:r>
              <a:rPr sz="1350" b="1" spc="-8" dirty="0">
                <a:solidFill>
                  <a:srgbClr val="0000FF"/>
                </a:solidFill>
                <a:latin typeface="Calibri"/>
                <a:cs typeface="Calibri"/>
              </a:rPr>
              <a:t>2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187" y="4523804"/>
            <a:ext cx="1520190" cy="12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>
                <a:latin typeface="Calibri"/>
                <a:cs typeface="Calibri"/>
              </a:rPr>
              <a:t>1386023259550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15" dirty="0">
                <a:latin typeface="Calibri"/>
                <a:cs typeface="Calibri"/>
              </a:rPr>
              <a:t>1389523259550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8" dirty="0">
                <a:latin typeface="Calibri"/>
                <a:cs typeface="Calibri"/>
              </a:rPr>
              <a:t>1386023259550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26"/>
              </a:spcBef>
            </a:pPr>
            <a:r>
              <a:rPr spc="-15" dirty="0">
                <a:latin typeface="Calibri"/>
                <a:cs typeface="Calibri"/>
              </a:rPr>
              <a:t>1389523259550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45797" y="4523804"/>
            <a:ext cx="276701" cy="1274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 algn="just">
              <a:lnSpc>
                <a:spcPct val="114799"/>
              </a:lnSpc>
            </a:pPr>
            <a:r>
              <a:rPr spc="-4" dirty="0">
                <a:latin typeface="Calibri"/>
                <a:cs typeface="Calibri"/>
              </a:rPr>
              <a:t>on o</a:t>
            </a:r>
            <a:r>
              <a:rPr spc="-23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23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4" dirty="0">
                <a:latin typeface="Calibri"/>
                <a:cs typeface="Calibri"/>
              </a:rPr>
              <a:t>on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31882" y="4523804"/>
            <a:ext cx="250031" cy="12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>
                <a:latin typeface="Calibri"/>
                <a:cs typeface="Calibri"/>
              </a:rPr>
              <a:t>22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15" dirty="0">
                <a:latin typeface="Calibri"/>
                <a:cs typeface="Calibri"/>
              </a:rPr>
              <a:t>33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8" dirty="0">
                <a:latin typeface="Calibri"/>
                <a:cs typeface="Calibri"/>
              </a:rPr>
              <a:t>44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26"/>
              </a:spcBef>
            </a:pPr>
            <a:r>
              <a:rPr spc="-15" dirty="0">
                <a:latin typeface="Calibri"/>
                <a:cs typeface="Calibri"/>
              </a:rPr>
              <a:t>34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17682" y="4523804"/>
            <a:ext cx="250031" cy="12234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>
                <a:latin typeface="Calibri"/>
                <a:cs typeface="Calibri"/>
              </a:rPr>
              <a:t>23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15" dirty="0">
                <a:latin typeface="Calibri"/>
                <a:cs typeface="Calibri"/>
              </a:rPr>
              <a:t>34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</a:pPr>
            <a:r>
              <a:rPr spc="-8" dirty="0">
                <a:latin typeface="Calibri"/>
                <a:cs typeface="Calibri"/>
              </a:rPr>
              <a:t>43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26"/>
              </a:spcBef>
            </a:pPr>
            <a:r>
              <a:rPr spc="-15" dirty="0">
                <a:latin typeface="Calibri"/>
                <a:cs typeface="Calibri"/>
              </a:rPr>
              <a:t>24</a:t>
            </a:r>
            <a:endParaRPr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78932" y="3815333"/>
            <a:ext cx="3450908" cy="415498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0" rIns="0" bIns="0" rtlCol="0">
            <a:spAutoFit/>
          </a:bodyPr>
          <a:lstStyle/>
          <a:p>
            <a:pPr marL="69533">
              <a:tabLst>
                <a:tab pos="652463" algn="l"/>
              </a:tabLst>
            </a:pPr>
            <a:r>
              <a:rPr sz="1350" b="1" spc="-38" dirty="0">
                <a:latin typeface="Calibri"/>
                <a:cs typeface="Calibri"/>
              </a:rPr>
              <a:t>K</a:t>
            </a:r>
            <a:r>
              <a:rPr sz="1350" b="1" spc="-8" dirty="0">
                <a:latin typeface="Calibri"/>
                <a:cs typeface="Calibri"/>
              </a:rPr>
              <a:t>ey</a:t>
            </a:r>
            <a:r>
              <a:rPr sz="1350" b="1" spc="-11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-	</a:t>
            </a:r>
            <a:r>
              <a:rPr sz="1350" spc="-11" dirty="0">
                <a:latin typeface="Calibri"/>
                <a:cs typeface="Calibri"/>
              </a:rPr>
              <a:t>G</a:t>
            </a:r>
            <a:r>
              <a:rPr sz="1350" spc="-2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ou</a:t>
            </a:r>
            <a:r>
              <a:rPr sz="1350" dirty="0">
                <a:latin typeface="Calibri"/>
                <a:cs typeface="Calibri"/>
              </a:rPr>
              <a:t>p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f S</a:t>
            </a:r>
            <a:r>
              <a:rPr sz="1350" spc="-8" dirty="0">
                <a:latin typeface="Calibri"/>
                <a:cs typeface="Calibri"/>
              </a:rPr>
              <a:t>en</a:t>
            </a:r>
            <a:r>
              <a:rPr sz="1350" spc="-4" dirty="0">
                <a:latin typeface="Calibri"/>
                <a:cs typeface="Calibri"/>
              </a:rPr>
              <a:t>sor</a:t>
            </a:r>
            <a:r>
              <a:rPr sz="1350" spc="-64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ype</a:t>
            </a:r>
            <a:r>
              <a:rPr sz="1350" spc="-38" dirty="0">
                <a:latin typeface="Calibri"/>
                <a:cs typeface="Calibri"/>
              </a:rPr>
              <a:t>,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1" dirty="0">
                <a:latin typeface="Calibri"/>
                <a:cs typeface="Calibri"/>
              </a:rPr>
              <a:t>me</a:t>
            </a:r>
            <a:r>
              <a:rPr sz="1350" spc="-19" dirty="0">
                <a:latin typeface="Calibri"/>
                <a:cs typeface="Calibri"/>
              </a:rPr>
              <a:t>s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am</a:t>
            </a:r>
            <a:r>
              <a:rPr sz="1350" spc="4" dirty="0">
                <a:latin typeface="Calibri"/>
                <a:cs typeface="Calibri"/>
              </a:rPr>
              <a:t>p</a:t>
            </a:r>
            <a:r>
              <a:rPr sz="1350" spc="-8" dirty="0">
                <a:latin typeface="Calibri"/>
                <a:cs typeface="Calibri"/>
              </a:rPr>
              <a:t>,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tus</a:t>
            </a:r>
            <a:endParaRPr sz="1350">
              <a:latin typeface="Calibri"/>
              <a:cs typeface="Calibri"/>
            </a:endParaRPr>
          </a:p>
          <a:p>
            <a:pPr marL="69533">
              <a:tabLst>
                <a:tab pos="673894" algn="l"/>
              </a:tabLst>
            </a:pPr>
            <a:r>
              <a:rPr sz="1350" b="1" spc="-71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-	</a:t>
            </a:r>
            <a:r>
              <a:rPr sz="1350" spc="-11" dirty="0">
                <a:latin typeface="Calibri"/>
                <a:cs typeface="Calibri"/>
              </a:rPr>
              <a:t>G</a:t>
            </a:r>
            <a:r>
              <a:rPr sz="1350" spc="-2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ou</a:t>
            </a:r>
            <a:r>
              <a:rPr sz="1350" dirty="0">
                <a:latin typeface="Calibri"/>
                <a:cs typeface="Calibri"/>
              </a:rPr>
              <a:t>p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f </a:t>
            </a:r>
            <a:r>
              <a:rPr sz="1350" spc="-23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alue1,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alue2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510457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5280"/>
            <a:r>
              <a:rPr spc="-180" dirty="0"/>
              <a:t>W</a:t>
            </a:r>
            <a:r>
              <a:rPr spc="-38" dirty="0"/>
              <a:t>r</a:t>
            </a:r>
            <a:r>
              <a:rPr spc="-23" dirty="0"/>
              <a:t>i</a:t>
            </a:r>
            <a:r>
              <a:rPr spc="-98" dirty="0"/>
              <a:t>t</a:t>
            </a:r>
            <a:r>
              <a:rPr spc="-60" dirty="0"/>
              <a:t>a</a:t>
            </a:r>
            <a:r>
              <a:rPr spc="-68" dirty="0"/>
              <a:t>b</a:t>
            </a:r>
            <a:r>
              <a:rPr spc="-23" dirty="0"/>
              <a:t>l</a:t>
            </a:r>
            <a:r>
              <a:rPr spc="-41" dirty="0"/>
              <a:t>e</a:t>
            </a:r>
            <a:r>
              <a:rPr spc="-49" dirty="0"/>
              <a:t>C</a:t>
            </a:r>
            <a:r>
              <a:rPr spc="-45" dirty="0"/>
              <a:t>o</a:t>
            </a:r>
            <a:r>
              <a:rPr spc="-68" dirty="0"/>
              <a:t>m</a:t>
            </a:r>
            <a:r>
              <a:rPr spc="-60" dirty="0"/>
              <a:t>pa</a:t>
            </a:r>
            <a:r>
              <a:rPr spc="-124" dirty="0"/>
              <a:t>r</a:t>
            </a:r>
            <a:r>
              <a:rPr spc="-60" dirty="0"/>
              <a:t>ab</a:t>
            </a:r>
            <a:r>
              <a:rPr spc="-23" dirty="0"/>
              <a:t>l</a:t>
            </a:r>
            <a:r>
              <a:rPr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0836" y="1363618"/>
            <a:ext cx="4040981" cy="4759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dirty="0">
                <a:latin typeface="Calibri"/>
                <a:cs typeface="Calibri"/>
              </a:rPr>
              <a:t>p</a:t>
            </a:r>
            <a:r>
              <a:rPr sz="1350" b="1" spc="4" dirty="0">
                <a:latin typeface="Calibri"/>
                <a:cs typeface="Calibri"/>
              </a:rPr>
              <a:t>u</a:t>
            </a:r>
            <a:r>
              <a:rPr sz="1350" b="1" dirty="0">
                <a:latin typeface="Calibri"/>
                <a:cs typeface="Calibri"/>
              </a:rPr>
              <a:t>blic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v</a:t>
            </a:r>
            <a:r>
              <a:rPr sz="1350" b="1" dirty="0">
                <a:latin typeface="Calibri"/>
                <a:cs typeface="Calibri"/>
              </a:rPr>
              <a:t>oid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4" dirty="0">
                <a:latin typeface="Calibri"/>
                <a:cs typeface="Calibri"/>
              </a:rPr>
              <a:t>ea</a:t>
            </a:r>
            <a:r>
              <a:rPr sz="1350" b="1" spc="4" dirty="0">
                <a:latin typeface="Calibri"/>
                <a:cs typeface="Calibri"/>
              </a:rPr>
              <a:t>d</a:t>
            </a:r>
            <a:r>
              <a:rPr sz="1350" b="1" dirty="0">
                <a:latin typeface="Calibri"/>
                <a:cs typeface="Calibri"/>
              </a:rPr>
              <a:t>Fi</a:t>
            </a:r>
            <a:r>
              <a:rPr sz="1350" b="1" spc="4" dirty="0">
                <a:latin typeface="Calibri"/>
                <a:cs typeface="Calibri"/>
              </a:rPr>
              <a:t>e</a:t>
            </a:r>
            <a:r>
              <a:rPr sz="1350" b="1" spc="-15" dirty="0">
                <a:latin typeface="Calibri"/>
                <a:cs typeface="Calibri"/>
              </a:rPr>
              <a:t>l</a:t>
            </a:r>
            <a:r>
              <a:rPr sz="1350" b="1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s</a:t>
            </a:r>
            <a:r>
              <a:rPr sz="1350" b="1" spc="-4" dirty="0">
                <a:latin typeface="Calibri"/>
                <a:cs typeface="Calibri"/>
              </a:rPr>
              <a:t>(D</a:t>
            </a:r>
            <a:r>
              <a:rPr sz="1350" b="1" spc="-19" dirty="0">
                <a:latin typeface="Calibri"/>
                <a:cs typeface="Calibri"/>
              </a:rPr>
              <a:t>a</a:t>
            </a:r>
            <a:r>
              <a:rPr sz="1350" b="1" spc="-11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15" dirty="0">
                <a:latin typeface="Calibri"/>
                <a:cs typeface="Calibri"/>
              </a:rPr>
              <a:t>I</a:t>
            </a:r>
            <a:r>
              <a:rPr sz="1350" b="1" dirty="0">
                <a:latin typeface="Calibri"/>
                <a:cs typeface="Calibri"/>
              </a:rPr>
              <a:t>np</a:t>
            </a:r>
            <a:r>
              <a:rPr sz="1350" b="1" spc="-11" dirty="0">
                <a:latin typeface="Calibri"/>
                <a:cs typeface="Calibri"/>
              </a:rPr>
              <a:t>u</a:t>
            </a:r>
            <a:r>
              <a:rPr sz="1350" b="1" dirty="0">
                <a:latin typeface="Calibri"/>
                <a:cs typeface="Calibri"/>
              </a:rPr>
              <a:t>t</a:t>
            </a:r>
            <a:r>
              <a:rPr sz="1350" b="1" spc="-1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in)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th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w</a:t>
            </a:r>
            <a:r>
              <a:rPr sz="1350" b="1" dirty="0">
                <a:latin typeface="Calibri"/>
                <a:cs typeface="Calibri"/>
              </a:rPr>
              <a:t>s</a:t>
            </a:r>
            <a:r>
              <a:rPr sz="1350" b="1" spc="-19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I</a:t>
            </a:r>
            <a:r>
              <a:rPr sz="1350" b="1" spc="-8" dirty="0">
                <a:latin typeface="Calibri"/>
                <a:cs typeface="Calibri"/>
              </a:rPr>
              <a:t>O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34" dirty="0">
                <a:latin typeface="Calibri"/>
                <a:cs typeface="Calibri"/>
              </a:rPr>
              <a:t>x</a:t>
            </a:r>
            <a:r>
              <a:rPr sz="1350" b="1" spc="-4" dirty="0">
                <a:latin typeface="Calibri"/>
                <a:cs typeface="Calibri"/>
              </a:rPr>
              <a:t>c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p</a:t>
            </a:r>
            <a:r>
              <a:rPr sz="1350" b="1" dirty="0">
                <a:latin typeface="Calibri"/>
                <a:cs typeface="Calibri"/>
              </a:rPr>
              <a:t>ti</a:t>
            </a:r>
            <a:r>
              <a:rPr sz="1350" b="1" spc="-8" dirty="0">
                <a:latin typeface="Calibri"/>
                <a:cs typeface="Calibri"/>
              </a:rPr>
              <a:t>on</a:t>
            </a:r>
            <a:r>
              <a:rPr sz="1350" b="1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 marL="695325" marR="1805940">
              <a:lnSpc>
                <a:spcPct val="136100"/>
              </a:lnSpc>
              <a:spcBef>
                <a:spcPts val="11"/>
              </a:spcBef>
            </a:pP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e1.</a:t>
            </a:r>
            <a:r>
              <a:rPr sz="1350" b="1" spc="-26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ea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Fie</a:t>
            </a:r>
            <a:r>
              <a:rPr sz="1350" b="1" spc="-15" dirty="0">
                <a:latin typeface="Calibri"/>
                <a:cs typeface="Calibri"/>
              </a:rPr>
              <a:t>ld</a:t>
            </a:r>
            <a:r>
              <a:rPr sz="1350" b="1" spc="-8" dirty="0">
                <a:latin typeface="Calibri"/>
                <a:cs typeface="Calibri"/>
              </a:rPr>
              <a:t>s(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8" dirty="0">
                <a:latin typeface="Calibri"/>
                <a:cs typeface="Calibri"/>
              </a:rPr>
              <a:t>n);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e2.</a:t>
            </a:r>
            <a:r>
              <a:rPr sz="1350" b="1" spc="-26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ea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Fie</a:t>
            </a:r>
            <a:r>
              <a:rPr sz="1350" b="1" spc="-15" dirty="0">
                <a:latin typeface="Calibri"/>
                <a:cs typeface="Calibri"/>
              </a:rPr>
              <a:t>ld</a:t>
            </a:r>
            <a:r>
              <a:rPr sz="1350" b="1" spc="-8" dirty="0">
                <a:latin typeface="Calibri"/>
                <a:cs typeface="Calibri"/>
              </a:rPr>
              <a:t>s(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8" dirty="0">
                <a:latin typeface="Calibri"/>
                <a:cs typeface="Calibri"/>
              </a:rPr>
              <a:t>n);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85"/>
              </a:spcBef>
            </a:pPr>
            <a:r>
              <a:rPr sz="1350" b="1" spc="-8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1913">
              <a:latin typeface="Times New Roman"/>
              <a:cs typeface="Times New Roman"/>
            </a:endParaRPr>
          </a:p>
          <a:p>
            <a:pPr marL="695325" marR="118586" indent="-685800">
              <a:lnSpc>
                <a:spcPct val="136100"/>
              </a:lnSpc>
            </a:pPr>
            <a:r>
              <a:rPr sz="1350" b="1" spc="-8" dirty="0">
                <a:latin typeface="Calibri"/>
                <a:cs typeface="Calibri"/>
              </a:rPr>
              <a:t>public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oid</a:t>
            </a:r>
            <a:r>
              <a:rPr sz="1350" b="1" spc="-11" dirty="0">
                <a:latin typeface="Calibri"/>
                <a:cs typeface="Calibri"/>
              </a:rPr>
              <a:t> wri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(</a:t>
            </a:r>
            <a:r>
              <a:rPr sz="1350" b="1" dirty="0">
                <a:latin typeface="Calibri"/>
                <a:cs typeface="Calibri"/>
              </a:rPr>
              <a:t>D</a:t>
            </a:r>
            <a:r>
              <a:rPr sz="1350" b="1" spc="-19" dirty="0">
                <a:latin typeface="Calibri"/>
                <a:cs typeface="Calibri"/>
              </a:rPr>
              <a:t>at</a:t>
            </a:r>
            <a:r>
              <a:rPr sz="1350" b="1" spc="-8" dirty="0">
                <a:latin typeface="Calibri"/>
                <a:cs typeface="Calibri"/>
              </a:rPr>
              <a:t>a</a:t>
            </a:r>
            <a:r>
              <a:rPr sz="1350" b="1" spc="-19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ut</a:t>
            </a:r>
            <a:r>
              <a:rPr sz="1350" b="1" spc="-15" dirty="0">
                <a:latin typeface="Calibri"/>
                <a:cs typeface="Calibri"/>
              </a:rPr>
              <a:t>pu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o</a:t>
            </a:r>
            <a:r>
              <a:rPr sz="1350" b="1" spc="-4" dirty="0">
                <a:latin typeface="Calibri"/>
                <a:cs typeface="Calibri"/>
              </a:rPr>
              <a:t>u</a:t>
            </a:r>
            <a:r>
              <a:rPr sz="1350" b="1" spc="-8" dirty="0">
                <a:latin typeface="Calibri"/>
                <a:cs typeface="Calibri"/>
              </a:rPr>
              <a:t>t) th</a:t>
            </a:r>
            <a:r>
              <a:rPr sz="1350" b="1" spc="-26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o</a:t>
            </a:r>
            <a:r>
              <a:rPr sz="1350" b="1" spc="-19" dirty="0">
                <a:latin typeface="Calibri"/>
                <a:cs typeface="Calibri"/>
              </a:rPr>
              <a:t>w</a:t>
            </a:r>
            <a:r>
              <a:rPr sz="1350" b="1" spc="-8" dirty="0">
                <a:latin typeface="Calibri"/>
                <a:cs typeface="Calibri"/>
              </a:rPr>
              <a:t>s</a:t>
            </a:r>
            <a:r>
              <a:rPr sz="1350" b="1" spc="-19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IO</a:t>
            </a:r>
            <a:r>
              <a:rPr sz="1350" b="1" spc="-15" dirty="0">
                <a:latin typeface="Calibri"/>
                <a:cs typeface="Calibri"/>
              </a:rPr>
              <a:t>E</a:t>
            </a:r>
            <a:r>
              <a:rPr sz="1350" b="1" spc="-26" dirty="0">
                <a:latin typeface="Calibri"/>
                <a:cs typeface="Calibri"/>
              </a:rPr>
              <a:t>x</a:t>
            </a:r>
            <a:r>
              <a:rPr sz="1350" b="1" spc="-4" dirty="0">
                <a:latin typeface="Calibri"/>
                <a:cs typeface="Calibri"/>
              </a:rPr>
              <a:t>c</a:t>
            </a:r>
            <a:r>
              <a:rPr sz="1350" b="1" spc="4" dirty="0">
                <a:latin typeface="Calibri"/>
                <a:cs typeface="Calibri"/>
              </a:rPr>
              <a:t>e</a:t>
            </a:r>
            <a:r>
              <a:rPr sz="1350" b="1" spc="-15" dirty="0">
                <a:latin typeface="Calibri"/>
                <a:cs typeface="Calibri"/>
              </a:rPr>
              <a:t>p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8" dirty="0">
                <a:latin typeface="Calibri"/>
                <a:cs typeface="Calibri"/>
              </a:rPr>
              <a:t>on{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1</a:t>
            </a:r>
            <a:r>
              <a:rPr sz="1350" b="1" spc="-53" dirty="0">
                <a:latin typeface="Calibri"/>
                <a:cs typeface="Calibri"/>
              </a:rPr>
              <a:t>.</a:t>
            </a:r>
            <a:r>
              <a:rPr sz="1350" b="1" spc="-4" dirty="0">
                <a:latin typeface="Calibri"/>
                <a:cs typeface="Calibri"/>
              </a:rPr>
              <a:t>wr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e(</a:t>
            </a:r>
            <a:r>
              <a:rPr sz="1350" b="1" spc="-11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ut);</a:t>
            </a:r>
            <a:endParaRPr sz="1350">
              <a:latin typeface="Calibri"/>
              <a:cs typeface="Calibri"/>
            </a:endParaRPr>
          </a:p>
          <a:p>
            <a:pPr marL="695325">
              <a:spcBef>
                <a:spcPts val="596"/>
              </a:spcBef>
            </a:pP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2</a:t>
            </a:r>
            <a:r>
              <a:rPr sz="1350" b="1" spc="-53" dirty="0">
                <a:latin typeface="Calibri"/>
                <a:cs typeface="Calibri"/>
              </a:rPr>
              <a:t>.</a:t>
            </a:r>
            <a:r>
              <a:rPr sz="1350" b="1" spc="-4" dirty="0">
                <a:latin typeface="Calibri"/>
                <a:cs typeface="Calibri"/>
              </a:rPr>
              <a:t>wr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e(</a:t>
            </a:r>
            <a:r>
              <a:rPr sz="1350" b="1" spc="-11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ut);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85"/>
              </a:spcBef>
            </a:pPr>
            <a:r>
              <a:rPr sz="1350" b="1" spc="-8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85"/>
              </a:spcBef>
            </a:pPr>
            <a:r>
              <a:rPr sz="1350" b="1" spc="-8" dirty="0">
                <a:latin typeface="Calibri"/>
                <a:cs typeface="Calibri"/>
              </a:rPr>
              <a:t>public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int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c</a:t>
            </a:r>
            <a:r>
              <a:rPr sz="1350" b="1" spc="-11" dirty="0">
                <a:latin typeface="Calibri"/>
                <a:cs typeface="Calibri"/>
              </a:rPr>
              <a:t>om</a:t>
            </a:r>
            <a:r>
              <a:rPr sz="1350" b="1" spc="-4" dirty="0">
                <a:latin typeface="Calibri"/>
                <a:cs typeface="Calibri"/>
              </a:rPr>
              <a:t>p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120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o(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19" dirty="0">
                <a:latin typeface="Calibri"/>
                <a:cs typeface="Calibri"/>
              </a:rPr>
              <a:t>b</a:t>
            </a:r>
            <a:r>
              <a:rPr sz="1350" b="1" spc="-4" dirty="0">
                <a:latin typeface="Calibri"/>
                <a:cs typeface="Calibri"/>
              </a:rPr>
              <a:t>jec</a:t>
            </a:r>
            <a:r>
              <a:rPr sz="1350" b="1" dirty="0">
                <a:latin typeface="Calibri"/>
                <a:cs typeface="Calibri"/>
              </a:rPr>
              <a:t>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o){</a:t>
            </a:r>
            <a:endParaRPr sz="1350">
              <a:latin typeface="Calibri"/>
              <a:cs typeface="Calibri"/>
            </a:endParaRPr>
          </a:p>
          <a:p>
            <a:pPr marL="695325">
              <a:spcBef>
                <a:spcPts val="593"/>
              </a:spcBef>
            </a:pPr>
            <a:r>
              <a:rPr sz="1350" b="1" dirty="0">
                <a:latin typeface="Calibri"/>
                <a:cs typeface="Calibri"/>
              </a:rPr>
              <a:t>M</a:t>
            </a:r>
            <a:r>
              <a:rPr sz="1350" b="1" spc="-4" dirty="0">
                <a:latin typeface="Calibri"/>
                <a:cs typeface="Calibri"/>
              </a:rPr>
              <a:t>y</a:t>
            </a:r>
            <a:r>
              <a:rPr sz="1350" b="1" spc="-71" dirty="0">
                <a:latin typeface="Calibri"/>
                <a:cs typeface="Calibri"/>
              </a:rPr>
              <a:t>V</a:t>
            </a:r>
            <a:r>
              <a:rPr sz="1350" b="1" dirty="0">
                <a:latin typeface="Calibri"/>
                <a:cs typeface="Calibri"/>
              </a:rPr>
              <a:t>alue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oth</a:t>
            </a:r>
            <a:r>
              <a:rPr sz="1350" b="1" spc="4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r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=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(My</a:t>
            </a:r>
            <a:r>
              <a:rPr sz="1350" b="1" spc="-75" dirty="0">
                <a:latin typeface="Calibri"/>
                <a:cs typeface="Calibri"/>
              </a:rPr>
              <a:t>V</a:t>
            </a:r>
            <a:r>
              <a:rPr sz="1350" b="1" dirty="0">
                <a:latin typeface="Calibri"/>
                <a:cs typeface="Calibri"/>
              </a:rPr>
              <a:t>alue</a:t>
            </a:r>
            <a:r>
              <a:rPr sz="1350" b="1" spc="-15" dirty="0">
                <a:latin typeface="Calibri"/>
                <a:cs typeface="Calibri"/>
              </a:rPr>
              <a:t>)</a:t>
            </a:r>
            <a:r>
              <a:rPr sz="1350" b="1" dirty="0">
                <a:latin typeface="Calibri"/>
                <a:cs typeface="Calibri"/>
              </a:rPr>
              <a:t>o;</a:t>
            </a:r>
            <a:endParaRPr sz="1350">
              <a:latin typeface="Calibri"/>
              <a:cs typeface="Calibri"/>
            </a:endParaRPr>
          </a:p>
          <a:p>
            <a:pPr marL="695325" marR="304324">
              <a:lnSpc>
                <a:spcPct val="136100"/>
              </a:lnSpc>
            </a:pPr>
            <a:r>
              <a:rPr sz="1350" b="1" spc="-8" dirty="0">
                <a:latin typeface="Calibri"/>
                <a:cs typeface="Calibri"/>
              </a:rPr>
              <a:t>int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cm</a:t>
            </a:r>
            <a:r>
              <a:rPr sz="1350" b="1" dirty="0">
                <a:latin typeface="Calibri"/>
                <a:cs typeface="Calibri"/>
              </a:rPr>
              <a:t>p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= </a:t>
            </a:r>
            <a:r>
              <a:rPr sz="1350" b="1" spc="-15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e1.</a:t>
            </a:r>
            <a:r>
              <a:rPr sz="1350" b="1" spc="-11" dirty="0">
                <a:latin typeface="Calibri"/>
                <a:cs typeface="Calibri"/>
              </a:rPr>
              <a:t>c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4" dirty="0">
                <a:latin typeface="Calibri"/>
                <a:cs typeface="Calibri"/>
              </a:rPr>
              <a:t>mp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120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o(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15" dirty="0">
                <a:latin typeface="Calibri"/>
                <a:cs typeface="Calibri"/>
              </a:rPr>
              <a:t>h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120" dirty="0">
                <a:latin typeface="Calibri"/>
                <a:cs typeface="Calibri"/>
              </a:rPr>
              <a:t>r</a:t>
            </a:r>
            <a:r>
              <a:rPr sz="1350" b="1" spc="-56" dirty="0">
                <a:latin typeface="Calibri"/>
                <a:cs typeface="Calibri"/>
              </a:rPr>
              <a:t>.</a:t>
            </a: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</a:t>
            </a:r>
            <a:r>
              <a:rPr sz="1350" b="1" spc="-15" dirty="0">
                <a:latin typeface="Calibri"/>
                <a:cs typeface="Calibri"/>
              </a:rPr>
              <a:t>l</a:t>
            </a:r>
            <a:r>
              <a:rPr sz="1350" b="1" spc="-8" dirty="0">
                <a:latin typeface="Calibri"/>
                <a:cs typeface="Calibri"/>
              </a:rPr>
              <a:t>ue1);</a:t>
            </a:r>
            <a:r>
              <a:rPr sz="1350" b="1" spc="-4" dirty="0">
                <a:latin typeface="Calibri"/>
                <a:cs typeface="Calibri"/>
              </a:rPr>
              <a:t> if</a:t>
            </a:r>
            <a:r>
              <a:rPr sz="1350" b="1" spc="-11" dirty="0">
                <a:latin typeface="Calibri"/>
                <a:cs typeface="Calibri"/>
              </a:rPr>
              <a:t>(</a:t>
            </a:r>
            <a:r>
              <a:rPr sz="1350" b="1" spc="-4" dirty="0">
                <a:latin typeface="Calibri"/>
                <a:cs typeface="Calibri"/>
              </a:rPr>
              <a:t>cm</a:t>
            </a:r>
            <a:r>
              <a:rPr sz="1350" b="1" dirty="0">
                <a:latin typeface="Calibri"/>
                <a:cs typeface="Calibri"/>
              </a:rPr>
              <a:t>p</a:t>
            </a:r>
            <a:r>
              <a:rPr sz="1350" b="1" spc="-4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!=</a:t>
            </a:r>
            <a:r>
              <a:rPr sz="1350" b="1" spc="11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0){</a:t>
            </a:r>
            <a:endParaRPr sz="1350">
              <a:latin typeface="Calibri"/>
              <a:cs typeface="Calibri"/>
            </a:endParaRPr>
          </a:p>
          <a:p>
            <a:pPr marL="2066925">
              <a:spcBef>
                <a:spcPts val="593"/>
              </a:spcBef>
            </a:pP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eturn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cm</a:t>
            </a:r>
            <a:r>
              <a:rPr sz="1350" b="1" spc="4" dirty="0">
                <a:latin typeface="Calibri"/>
                <a:cs typeface="Calibri"/>
              </a:rPr>
              <a:t>p</a:t>
            </a:r>
            <a:r>
              <a:rPr sz="1350" b="1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695325">
              <a:spcBef>
                <a:spcPts val="585"/>
              </a:spcBef>
            </a:pPr>
            <a:r>
              <a:rPr sz="1350" b="1" spc="-8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  <a:p>
            <a:pPr marL="695325">
              <a:spcBef>
                <a:spcPts val="585"/>
              </a:spcBef>
            </a:pP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eturn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19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e2.</a:t>
            </a:r>
            <a:r>
              <a:rPr sz="1350" b="1" spc="-11" dirty="0">
                <a:latin typeface="Calibri"/>
                <a:cs typeface="Calibri"/>
              </a:rPr>
              <a:t>c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4" dirty="0">
                <a:latin typeface="Calibri"/>
                <a:cs typeface="Calibri"/>
              </a:rPr>
              <a:t>mp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120" dirty="0">
                <a:latin typeface="Calibri"/>
                <a:cs typeface="Calibri"/>
              </a:rPr>
              <a:t>T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(</a:t>
            </a:r>
            <a:r>
              <a:rPr sz="1350" b="1" spc="-11" dirty="0">
                <a:latin typeface="Calibri"/>
                <a:cs typeface="Calibri"/>
              </a:rPr>
              <a:t>o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15" dirty="0">
                <a:latin typeface="Calibri"/>
                <a:cs typeface="Calibri"/>
              </a:rPr>
              <a:t>h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120" dirty="0">
                <a:latin typeface="Calibri"/>
                <a:cs typeface="Calibri"/>
              </a:rPr>
              <a:t>r</a:t>
            </a:r>
            <a:r>
              <a:rPr sz="1350" b="1" spc="-49" dirty="0">
                <a:latin typeface="Calibri"/>
                <a:cs typeface="Calibri"/>
              </a:rPr>
              <a:t>.</a:t>
            </a:r>
            <a:r>
              <a:rPr sz="1350" b="1" spc="-30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</a:t>
            </a:r>
            <a:r>
              <a:rPr sz="1350" b="1" spc="-15" dirty="0">
                <a:latin typeface="Calibri"/>
                <a:cs typeface="Calibri"/>
              </a:rPr>
              <a:t>u</a:t>
            </a:r>
            <a:r>
              <a:rPr sz="1350" b="1" spc="-8" dirty="0">
                <a:latin typeface="Calibri"/>
                <a:cs typeface="Calibri"/>
              </a:rPr>
              <a:t>e2);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93"/>
              </a:spcBef>
            </a:pPr>
            <a:r>
              <a:rPr sz="1350" b="1" spc="-8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11980" y="1819656"/>
            <a:ext cx="4636294" cy="2354580"/>
          </a:xfrm>
          <a:custGeom>
            <a:avLst/>
            <a:gdLst/>
            <a:ahLst/>
            <a:cxnLst/>
            <a:rect l="l" t="t" r="r" b="b"/>
            <a:pathLst>
              <a:path w="6181725" h="3139440">
                <a:moveTo>
                  <a:pt x="0" y="3139440"/>
                </a:moveTo>
                <a:lnTo>
                  <a:pt x="6181344" y="3139440"/>
                </a:lnTo>
                <a:lnTo>
                  <a:pt x="6181344" y="0"/>
                </a:lnTo>
                <a:lnTo>
                  <a:pt x="0" y="0"/>
                </a:lnTo>
                <a:lnTo>
                  <a:pt x="0" y="313944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4471226" y="1875853"/>
            <a:ext cx="4487704" cy="2302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 indent="-257175">
              <a:buFont typeface="Calibri"/>
              <a:buAutoNum type="arabicPeriod"/>
              <a:tabLst>
                <a:tab pos="266700" algn="l"/>
              </a:tabLst>
            </a:pPr>
            <a:r>
              <a:rPr sz="1350" spc="-15" dirty="0">
                <a:latin typeface="Calibri"/>
                <a:cs typeface="Calibri"/>
              </a:rPr>
              <a:t>De</a:t>
            </a:r>
            <a:r>
              <a:rPr sz="1350" spc="-4" dirty="0">
                <a:latin typeface="Calibri"/>
                <a:cs typeface="Calibri"/>
              </a:rPr>
              <a:t>fin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</a:t>
            </a:r>
            <a:r>
              <a:rPr sz="1350" dirty="0">
                <a:latin typeface="Calibri"/>
                <a:cs typeface="Calibri"/>
              </a:rPr>
              <a:t>t </a:t>
            </a:r>
            <a:r>
              <a:rPr sz="1350" spc="-4" dirty="0">
                <a:latin typeface="Calibri"/>
                <a:cs typeface="Calibri"/>
              </a:rPr>
              <a:t>in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ance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ables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-4" dirty="0">
                <a:latin typeface="Calibri"/>
                <a:cs typeface="Calibri"/>
              </a:rPr>
              <a:t>soc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23" dirty="0">
                <a:latin typeface="Calibri"/>
                <a:cs typeface="Calibri"/>
              </a:rPr>
              <a:t>c</a:t>
            </a:r>
            <a:r>
              <a:rPr sz="1350" spc="-4" dirty="0">
                <a:latin typeface="Calibri"/>
                <a:cs typeface="Calibri"/>
              </a:rPr>
              <a:t>on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15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uc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11" dirty="0">
                <a:latin typeface="Calibri"/>
                <a:cs typeface="Calibri"/>
              </a:rPr>
              <a:t>s,</a:t>
            </a:r>
            <a:endParaRPr sz="1350">
              <a:latin typeface="Calibri"/>
              <a:cs typeface="Calibri"/>
            </a:endParaRPr>
          </a:p>
          <a:p>
            <a:pPr marL="266700"/>
            <a:r>
              <a:rPr sz="1350" spc="-8" dirty="0">
                <a:latin typeface="Calibri"/>
                <a:cs typeface="Calibri"/>
              </a:rPr>
              <a:t>ge</a:t>
            </a:r>
            <a:r>
              <a:rPr sz="1350" spc="-23" dirty="0">
                <a:latin typeface="Calibri"/>
                <a:cs typeface="Calibri"/>
              </a:rPr>
              <a:t>tt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 and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tt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s  .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1388">
              <a:latin typeface="Times New Roman"/>
              <a:cs typeface="Times New Roman"/>
            </a:endParaRPr>
          </a:p>
          <a:p>
            <a:pPr marL="266700" marR="3810" indent="-257175">
              <a:buFont typeface="Calibri"/>
              <a:buAutoNum type="arabicPeriod" startAt="2"/>
              <a:tabLst>
                <a:tab pos="305753" algn="l"/>
              </a:tabLst>
            </a:pP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-15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m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thod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al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z</a:t>
            </a:r>
            <a:r>
              <a:rPr sz="1350" spc="-8" dirty="0">
                <a:latin typeface="Calibri"/>
                <a:cs typeface="Calibri"/>
              </a:rPr>
              <a:t>es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h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</a:t>
            </a:r>
            <a:r>
              <a:rPr sz="1350" dirty="0">
                <a:latin typeface="Calibri"/>
                <a:cs typeface="Calibri"/>
              </a:rPr>
              <a:t>t </a:t>
            </a:r>
            <a:r>
              <a:rPr sz="1350" spc="-4" dirty="0">
                <a:latin typeface="Calibri"/>
                <a:cs typeface="Calibri"/>
              </a:rPr>
              <a:t>obj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turn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the</a:t>
            </a:r>
            <a:r>
              <a:rPr sz="1350" spc="-4" dirty="0">
                <a:latin typeface="Calibri"/>
                <a:cs typeface="Calibri"/>
              </a:rPr>
              <a:t> outp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eam</a:t>
            </a:r>
            <a:r>
              <a:rPr sz="1350" spc="-4" dirty="0">
                <a:latin typeface="Calibri"/>
                <a:cs typeface="Calibri"/>
              </a:rPr>
              <a:t>, </a:t>
            </a:r>
            <a:r>
              <a:rPr sz="1350" spc="-8" dirty="0">
                <a:latin typeface="Calibri"/>
                <a:cs typeface="Calibri"/>
              </a:rPr>
              <a:t>by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</a:t>
            </a:r>
            <a:r>
              <a:rPr sz="1350" spc="-4" dirty="0">
                <a:latin typeface="Calibri"/>
                <a:cs typeface="Calibri"/>
              </a:rPr>
              <a:t>el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30" dirty="0">
                <a:latin typeface="Calibri"/>
                <a:cs typeface="Calibri"/>
              </a:rPr>
              <a:t>g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the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16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</a:t>
            </a:r>
            <a:r>
              <a:rPr sz="1350" dirty="0">
                <a:latin typeface="Calibri"/>
                <a:cs typeface="Calibri"/>
              </a:rPr>
              <a:t>t </a:t>
            </a:r>
            <a:r>
              <a:rPr sz="1350" spc="-4" dirty="0">
                <a:latin typeface="Calibri"/>
                <a:cs typeface="Calibri"/>
              </a:rPr>
              <a:t>obj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ts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themsel</a:t>
            </a:r>
            <a:r>
              <a:rPr sz="1350" spc="-19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.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6"/>
              </a:spcBef>
              <a:buFont typeface="Calibri"/>
              <a:buAutoNum type="arabicPeriod" startAt="2"/>
            </a:pPr>
            <a:endParaRPr sz="1388">
              <a:latin typeface="Times New Roman"/>
              <a:cs typeface="Times New Roman"/>
            </a:endParaRPr>
          </a:p>
          <a:p>
            <a:pPr marL="266700" marR="80963" indent="-257175">
              <a:buFont typeface="Calibri"/>
              <a:buAutoNum type="arabicPeriod" startAt="2"/>
              <a:tabLst>
                <a:tab pos="305753" algn="l"/>
              </a:tabLst>
            </a:pP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ea</a:t>
            </a:r>
            <a:r>
              <a:rPr sz="1350" spc="-4" dirty="0">
                <a:latin typeface="Calibri"/>
                <a:cs typeface="Calibri"/>
              </a:rPr>
              <a:t>dField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)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al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z</a:t>
            </a:r>
            <a:r>
              <a:rPr sz="1350" spc="-8" dirty="0">
                <a:latin typeface="Calibri"/>
                <a:cs typeface="Calibri"/>
              </a:rPr>
              <a:t>es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the</a:t>
            </a:r>
            <a:r>
              <a:rPr sz="135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b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f</a:t>
            </a:r>
            <a:r>
              <a:rPr sz="1350" spc="-2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m </a:t>
            </a:r>
            <a:r>
              <a:rPr sz="1350" spc="-8" dirty="0">
                <a:latin typeface="Calibri"/>
                <a:cs typeface="Calibri"/>
              </a:rPr>
              <a:t>the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in</a:t>
            </a:r>
            <a:r>
              <a:rPr sz="1350" dirty="0">
                <a:latin typeface="Calibri"/>
                <a:cs typeface="Calibri"/>
              </a:rPr>
              <a:t>p</a:t>
            </a:r>
            <a:r>
              <a:rPr sz="1350" spc="-4" dirty="0">
                <a:latin typeface="Calibri"/>
                <a:cs typeface="Calibri"/>
              </a:rPr>
              <a:t>ut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11" dirty="0">
                <a:latin typeface="Calibri"/>
                <a:cs typeface="Calibri"/>
              </a:rPr>
              <a:t>eam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by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d</a:t>
            </a:r>
            <a:r>
              <a:rPr sz="1350" spc="-4" dirty="0">
                <a:latin typeface="Calibri"/>
                <a:cs typeface="Calibri"/>
              </a:rPr>
              <a:t>el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30" dirty="0">
                <a:latin typeface="Calibri"/>
                <a:cs typeface="Calibri"/>
              </a:rPr>
              <a:t>g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o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ea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h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</a:t>
            </a:r>
            <a:r>
              <a:rPr sz="1350" dirty="0">
                <a:latin typeface="Calibri"/>
                <a:cs typeface="Calibri"/>
              </a:rPr>
              <a:t>t </a:t>
            </a:r>
            <a:r>
              <a:rPr sz="1350" spc="-4" dirty="0">
                <a:latin typeface="Calibri"/>
                <a:cs typeface="Calibri"/>
              </a:rPr>
              <a:t>obj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t.</a:t>
            </a:r>
            <a:endParaRPr sz="1350">
              <a:latin typeface="Calibri"/>
              <a:cs typeface="Calibri"/>
            </a:endParaRPr>
          </a:p>
          <a:p>
            <a:pPr>
              <a:spcBef>
                <a:spcPts val="24"/>
              </a:spcBef>
              <a:buFont typeface="Calibri"/>
              <a:buAutoNum type="arabicPeriod" startAt="2"/>
            </a:pPr>
            <a:endParaRPr sz="1388">
              <a:latin typeface="Times New Roman"/>
              <a:cs typeface="Times New Roman"/>
            </a:endParaRPr>
          </a:p>
          <a:p>
            <a:pPr marL="305276" indent="-295751">
              <a:buFont typeface="Calibri"/>
              <a:buAutoNum type="arabicPeriod" startAt="2"/>
              <a:tabLst>
                <a:tab pos="305753" algn="l"/>
              </a:tabLst>
            </a:pPr>
            <a:r>
              <a:rPr sz="1350" spc="-23" dirty="0">
                <a:latin typeface="Calibri"/>
                <a:cs typeface="Calibri"/>
              </a:rPr>
              <a:t>c</a:t>
            </a:r>
            <a:r>
              <a:rPr sz="1350" spc="-4" dirty="0">
                <a:latin typeface="Calibri"/>
                <a:cs typeface="Calibri"/>
              </a:rPr>
              <a:t>om</a:t>
            </a:r>
            <a:r>
              <a:rPr sz="1350" spc="4" dirty="0">
                <a:latin typeface="Calibri"/>
                <a:cs typeface="Calibri"/>
              </a:rPr>
              <a:t>p</a:t>
            </a:r>
            <a:r>
              <a:rPr sz="1350" spc="-8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16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o(</a:t>
            </a:r>
            <a:r>
              <a:rPr sz="1350" dirty="0">
                <a:latin typeface="Calibri"/>
                <a:cs typeface="Calibri"/>
              </a:rPr>
              <a:t>)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me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ho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mp</a:t>
            </a:r>
            <a:r>
              <a:rPr sz="1350" spc="-4" dirty="0">
                <a:latin typeface="Calibri"/>
                <a:cs typeface="Calibri"/>
              </a:rPr>
              <a:t>os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 the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11" dirty="0">
                <a:latin typeface="Calibri"/>
                <a:cs typeface="Calibri"/>
              </a:rPr>
              <a:t>d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y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u </a:t>
            </a:r>
            <a:r>
              <a:rPr sz="1350" spc="-19" dirty="0">
                <a:latin typeface="Calibri"/>
                <a:cs typeface="Calibri"/>
              </a:rPr>
              <a:t>w</a:t>
            </a:r>
            <a:r>
              <a:rPr sz="1350" spc="-4" dirty="0">
                <a:latin typeface="Calibri"/>
                <a:cs typeface="Calibri"/>
              </a:rPr>
              <a:t>ould</a:t>
            </a:r>
            <a:endParaRPr sz="1350">
              <a:latin typeface="Calibri"/>
              <a:cs typeface="Calibri"/>
            </a:endParaRPr>
          </a:p>
          <a:p>
            <a:pPr marR="46673" algn="ctr"/>
            <a:r>
              <a:rPr sz="1350" spc="-19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xpec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: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sor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b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4" dirty="0">
                <a:latin typeface="Calibri"/>
                <a:cs typeface="Calibri"/>
              </a:rPr>
              <a:t>fi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spc="-19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g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f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ll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15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ed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b</a:t>
            </a:r>
            <a:r>
              <a:rPr sz="1350" dirty="0">
                <a:latin typeface="Calibri"/>
                <a:cs typeface="Calibri"/>
              </a:rPr>
              <a:t>y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 </a:t>
            </a:r>
            <a:r>
              <a:rPr sz="1350" spc="-4" dirty="0">
                <a:latin typeface="Calibri"/>
                <a:cs typeface="Calibri"/>
              </a:rPr>
              <a:t>s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spc="-4" dirty="0">
                <a:latin typeface="Calibri"/>
                <a:cs typeface="Calibri"/>
              </a:rPr>
              <a:t>ond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7684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163003"/>
            <a:r>
              <a:rPr spc="-4" dirty="0"/>
              <a:t>I</a:t>
            </a:r>
            <a:r>
              <a:rPr spc="-38" dirty="0"/>
              <a:t>n</a:t>
            </a:r>
            <a:r>
              <a:rPr spc="-60" dirty="0"/>
              <a:t>p</a:t>
            </a:r>
            <a:r>
              <a:rPr spc="-68" dirty="0"/>
              <a:t>u</a:t>
            </a:r>
            <a:r>
              <a:rPr spc="-45" dirty="0"/>
              <a:t>t</a:t>
            </a:r>
            <a:r>
              <a:rPr spc="-101" dirty="0"/>
              <a:t>F</a:t>
            </a:r>
            <a:r>
              <a:rPr spc="-45" dirty="0"/>
              <a:t>or</a:t>
            </a:r>
            <a:r>
              <a:rPr spc="-68" dirty="0"/>
              <a:t>m</a:t>
            </a:r>
            <a:r>
              <a:rPr spc="-98" dirty="0"/>
              <a:t>a</a:t>
            </a:r>
            <a:r>
              <a:rPr spc="-1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765" y="1633347"/>
            <a:ext cx="7702391" cy="10387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124800"/>
              </a:lnSpc>
            </a:pPr>
            <a:r>
              <a:rPr spc="-15" dirty="0">
                <a:latin typeface="Calibri"/>
                <a:cs typeface="Calibri"/>
              </a:rPr>
              <a:t>N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seri</a:t>
            </a:r>
            <a:r>
              <a:rPr spc="-8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li</a:t>
            </a:r>
            <a:r>
              <a:rPr spc="-38" dirty="0">
                <a:latin typeface="Calibri"/>
                <a:cs typeface="Calibri"/>
              </a:rPr>
              <a:t>z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r input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fil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My</a:t>
            </a:r>
            <a:r>
              <a:rPr spc="-45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My</a:t>
            </a:r>
            <a:r>
              <a:rPr spc="-105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ances.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Thi</a:t>
            </a:r>
            <a:r>
              <a:rPr dirty="0">
                <a:latin typeface="Calibri"/>
                <a:cs typeface="Calibri"/>
              </a:rPr>
              <a:t>s input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ends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Hado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p </a:t>
            </a:r>
            <a:r>
              <a:rPr spc="-4" dirty="0">
                <a:latin typeface="Calibri"/>
                <a:cs typeface="Calibri"/>
              </a:rPr>
              <a:t>Fil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et</a:t>
            </a:r>
            <a:r>
              <a:rPr spc="-19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rns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r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implem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nt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a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spc="-15" dirty="0">
                <a:latin typeface="Calibri"/>
                <a:cs typeface="Calibri"/>
              </a:rPr>
              <a:t>de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: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2729" y="3575495"/>
            <a:ext cx="7040880" cy="18871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8" dirty="0">
                <a:latin typeface="Calibri"/>
                <a:cs typeface="Calibri"/>
              </a:rPr>
              <a:t>public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cla</a:t>
            </a:r>
            <a:r>
              <a:rPr sz="1350" b="1" spc="-4" dirty="0">
                <a:latin typeface="Calibri"/>
                <a:cs typeface="Calibri"/>
              </a:rPr>
              <a:t>s</a:t>
            </a:r>
            <a:r>
              <a:rPr sz="1350" b="1" spc="-8" dirty="0">
                <a:latin typeface="Calibri"/>
                <a:cs typeface="Calibri"/>
              </a:rPr>
              <a:t>s</a:t>
            </a:r>
            <a:r>
              <a:rPr sz="1350" b="1" spc="-19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MyIn</a:t>
            </a:r>
            <a:r>
              <a:rPr sz="1350" b="1" spc="-4" dirty="0">
                <a:latin typeface="Calibri"/>
                <a:cs typeface="Calibri"/>
              </a:rPr>
              <a:t>p</a:t>
            </a:r>
            <a:r>
              <a:rPr sz="1350" b="1" spc="-8" dirty="0">
                <a:latin typeface="Calibri"/>
                <a:cs typeface="Calibri"/>
              </a:rPr>
              <a:t>ut</a:t>
            </a:r>
            <a:r>
              <a:rPr sz="1350" b="1" spc="-26" dirty="0">
                <a:latin typeface="Calibri"/>
                <a:cs typeface="Calibri"/>
              </a:rPr>
              <a:t>F</a:t>
            </a:r>
            <a:r>
              <a:rPr sz="1350" b="1" dirty="0">
                <a:latin typeface="Calibri"/>
                <a:cs typeface="Calibri"/>
              </a:rPr>
              <a:t>orm</a:t>
            </a:r>
            <a:r>
              <a:rPr sz="1350" b="1" spc="-15" dirty="0">
                <a:latin typeface="Calibri"/>
                <a:cs typeface="Calibri"/>
              </a:rPr>
              <a:t>a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15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x</a:t>
            </a:r>
            <a:r>
              <a:rPr sz="1350" b="1" spc="-19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n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s</a:t>
            </a:r>
            <a:r>
              <a:rPr sz="1350" b="1" spc="-11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File</a:t>
            </a:r>
            <a:r>
              <a:rPr sz="1350" b="1" spc="-15" dirty="0">
                <a:latin typeface="Calibri"/>
                <a:cs typeface="Calibri"/>
              </a:rPr>
              <a:t>In</a:t>
            </a:r>
            <a:r>
              <a:rPr sz="1350" b="1" spc="-8" dirty="0">
                <a:latin typeface="Calibri"/>
                <a:cs typeface="Calibri"/>
              </a:rPr>
              <a:t>p</a:t>
            </a:r>
            <a:r>
              <a:rPr sz="1350" b="1" spc="-15" dirty="0">
                <a:latin typeface="Calibri"/>
                <a:cs typeface="Calibri"/>
              </a:rPr>
              <a:t>u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26" dirty="0">
                <a:latin typeface="Calibri"/>
                <a:cs typeface="Calibri"/>
              </a:rPr>
              <a:t>F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4" dirty="0">
                <a:latin typeface="Calibri"/>
                <a:cs typeface="Calibri"/>
              </a:rPr>
              <a:t>rm</a:t>
            </a:r>
            <a:r>
              <a:rPr sz="1350" b="1" spc="-15" dirty="0">
                <a:latin typeface="Calibri"/>
                <a:cs typeface="Calibri"/>
              </a:rPr>
              <a:t>a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15" dirty="0">
                <a:latin typeface="Calibri"/>
                <a:cs typeface="Calibri"/>
              </a:rPr>
              <a:t>&lt;</a:t>
            </a:r>
            <a:r>
              <a:rPr sz="1350" b="1" spc="-11" dirty="0">
                <a:latin typeface="Calibri"/>
                <a:cs typeface="Calibri"/>
              </a:rPr>
              <a:t>My</a:t>
            </a:r>
            <a:r>
              <a:rPr sz="1350" b="1" spc="-38" dirty="0">
                <a:latin typeface="Calibri"/>
                <a:cs typeface="Calibri"/>
              </a:rPr>
              <a:t>K</a:t>
            </a:r>
            <a:r>
              <a:rPr sz="1350" b="1" spc="-15" dirty="0">
                <a:latin typeface="Calibri"/>
                <a:cs typeface="Calibri"/>
              </a:rPr>
              <a:t>e</a:t>
            </a:r>
            <a:r>
              <a:rPr sz="1350" b="1" spc="-90" dirty="0">
                <a:latin typeface="Calibri"/>
                <a:cs typeface="Calibri"/>
              </a:rPr>
              <a:t>y</a:t>
            </a:r>
            <a:r>
              <a:rPr sz="1350" b="1" spc="-11" dirty="0">
                <a:latin typeface="Calibri"/>
                <a:cs typeface="Calibri"/>
              </a:rPr>
              <a:t>,My</a:t>
            </a:r>
            <a:r>
              <a:rPr sz="1350" b="1" spc="-83" dirty="0">
                <a:latin typeface="Calibri"/>
                <a:cs typeface="Calibri"/>
              </a:rPr>
              <a:t>V</a:t>
            </a:r>
            <a:r>
              <a:rPr sz="1350" b="1" spc="-19" dirty="0">
                <a:latin typeface="Calibri"/>
                <a:cs typeface="Calibri"/>
              </a:rPr>
              <a:t>a</a:t>
            </a:r>
            <a:r>
              <a:rPr sz="1350" b="1" spc="-8" dirty="0">
                <a:latin typeface="Calibri"/>
                <a:cs typeface="Calibri"/>
              </a:rPr>
              <a:t>lu</a:t>
            </a:r>
            <a:r>
              <a:rPr sz="1350" b="1" spc="-15" dirty="0">
                <a:latin typeface="Calibri"/>
                <a:cs typeface="Calibri"/>
              </a:rPr>
              <a:t>e</a:t>
            </a:r>
            <a:r>
              <a:rPr sz="1350" b="1" dirty="0">
                <a:latin typeface="Calibri"/>
                <a:cs typeface="Calibri"/>
              </a:rPr>
              <a:t>&gt;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7"/>
              </a:spcBef>
            </a:pPr>
            <a:endParaRPr sz="1463">
              <a:latin typeface="Times New Roman"/>
              <a:cs typeface="Times New Roman"/>
            </a:endParaRPr>
          </a:p>
          <a:p>
            <a:pPr marL="695325"/>
            <a:r>
              <a:rPr sz="1350" b="1" spc="-4" dirty="0">
                <a:latin typeface="Calibri"/>
                <a:cs typeface="Calibri"/>
              </a:rPr>
              <a:t>@O</a:t>
            </a:r>
            <a:r>
              <a:rPr sz="1350" b="1" spc="-11" dirty="0">
                <a:latin typeface="Calibri"/>
                <a:cs typeface="Calibri"/>
              </a:rPr>
              <a:t>v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r</a:t>
            </a:r>
            <a:r>
              <a:rPr sz="1350" b="1" spc="-4" dirty="0">
                <a:latin typeface="Calibri"/>
                <a:cs typeface="Calibri"/>
              </a:rPr>
              <a:t>id</a:t>
            </a:r>
            <a:r>
              <a:rPr sz="1350" b="1" dirty="0">
                <a:latin typeface="Calibri"/>
                <a:cs typeface="Calibri"/>
              </a:rPr>
              <a:t>e</a:t>
            </a:r>
            <a:endParaRPr sz="1350">
              <a:latin typeface="Calibri"/>
              <a:cs typeface="Calibri"/>
            </a:endParaRPr>
          </a:p>
          <a:p>
            <a:pPr marL="2066925" marR="3810" indent="-1371600"/>
            <a:r>
              <a:rPr sz="1350" b="1" spc="-8" dirty="0">
                <a:latin typeface="Calibri"/>
                <a:cs typeface="Calibri"/>
              </a:rPr>
              <a:t>public</a:t>
            </a:r>
            <a:r>
              <a:rPr sz="1350" b="1" spc="-34" dirty="0">
                <a:latin typeface="Calibri"/>
                <a:cs typeface="Calibri"/>
              </a:rPr>
              <a:t> 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c</a:t>
            </a:r>
            <a:r>
              <a:rPr sz="1350" b="1" dirty="0">
                <a:latin typeface="Calibri"/>
                <a:cs typeface="Calibri"/>
              </a:rPr>
              <a:t>o</a:t>
            </a:r>
            <a:r>
              <a:rPr sz="1350" b="1" spc="-19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d</a:t>
            </a:r>
            <a:r>
              <a:rPr sz="1350" b="1" spc="-34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a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r&lt;My</a:t>
            </a:r>
            <a:r>
              <a:rPr sz="1350" b="1" spc="-26" dirty="0">
                <a:latin typeface="Calibri"/>
                <a:cs typeface="Calibri"/>
              </a:rPr>
              <a:t>K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90" dirty="0">
                <a:latin typeface="Calibri"/>
                <a:cs typeface="Calibri"/>
              </a:rPr>
              <a:t>y</a:t>
            </a:r>
            <a:r>
              <a:rPr sz="1350" b="1" spc="-4" dirty="0">
                <a:latin typeface="Calibri"/>
                <a:cs typeface="Calibri"/>
              </a:rPr>
              <a:t>,</a:t>
            </a:r>
            <a:r>
              <a:rPr sz="1350" b="1" spc="-34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My</a:t>
            </a:r>
            <a:r>
              <a:rPr sz="1350" b="1" spc="-83" dirty="0">
                <a:latin typeface="Calibri"/>
                <a:cs typeface="Calibri"/>
              </a:rPr>
              <a:t>V</a:t>
            </a:r>
            <a:r>
              <a:rPr sz="1350" b="1" spc="-8" dirty="0">
                <a:latin typeface="Calibri"/>
                <a:cs typeface="Calibri"/>
              </a:rPr>
              <a:t>alu</a:t>
            </a:r>
            <a:r>
              <a:rPr sz="1350" b="1" dirty="0">
                <a:latin typeface="Calibri"/>
                <a:cs typeface="Calibri"/>
              </a:rPr>
              <a:t>e&gt;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c</a:t>
            </a:r>
            <a:r>
              <a:rPr sz="1350" b="1" spc="-19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19" dirty="0">
                <a:latin typeface="Calibri"/>
                <a:cs typeface="Calibri"/>
              </a:rPr>
              <a:t>a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34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c</a:t>
            </a:r>
            <a:r>
              <a:rPr sz="1350" b="1" spc="-15" dirty="0">
                <a:latin typeface="Calibri"/>
                <a:cs typeface="Calibri"/>
              </a:rPr>
              <a:t>o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34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eader</a:t>
            </a:r>
            <a:r>
              <a:rPr sz="1350" b="1" dirty="0">
                <a:latin typeface="Calibri"/>
                <a:cs typeface="Calibri"/>
              </a:rPr>
              <a:t>(</a:t>
            </a:r>
            <a:r>
              <a:rPr sz="1350" b="1" spc="-15" dirty="0">
                <a:latin typeface="Calibri"/>
                <a:cs typeface="Calibri"/>
              </a:rPr>
              <a:t>In</a:t>
            </a:r>
            <a:r>
              <a:rPr sz="1350" b="1" spc="-8" dirty="0">
                <a:latin typeface="Calibri"/>
                <a:cs typeface="Calibri"/>
              </a:rPr>
              <a:t>p</a:t>
            </a:r>
            <a:r>
              <a:rPr sz="1350" b="1" spc="-15" dirty="0">
                <a:latin typeface="Calibri"/>
                <a:cs typeface="Calibri"/>
              </a:rPr>
              <a:t>u</a:t>
            </a:r>
            <a:r>
              <a:rPr sz="1350" b="1" spc="-8" dirty="0">
                <a:latin typeface="Calibri"/>
                <a:cs typeface="Calibri"/>
              </a:rPr>
              <a:t>tS</a:t>
            </a:r>
            <a:r>
              <a:rPr sz="1350" b="1" spc="-15" dirty="0">
                <a:latin typeface="Calibri"/>
                <a:cs typeface="Calibri"/>
              </a:rPr>
              <a:t>pl</a:t>
            </a:r>
            <a:r>
              <a:rPr sz="1350" b="1" spc="-8" dirty="0">
                <a:latin typeface="Calibri"/>
                <a:cs typeface="Calibri"/>
              </a:rPr>
              <a:t>it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11" dirty="0">
                <a:latin typeface="Calibri"/>
                <a:cs typeface="Calibri"/>
              </a:rPr>
              <a:t>g0,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spc="-105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ask</a:t>
            </a:r>
            <a:r>
              <a:rPr sz="1350" b="1" spc="-56" dirty="0">
                <a:latin typeface="Calibri"/>
                <a:cs typeface="Calibri"/>
              </a:rPr>
              <a:t>A</a:t>
            </a:r>
            <a:r>
              <a:rPr sz="1350" b="1" spc="-26" dirty="0">
                <a:latin typeface="Calibri"/>
                <a:cs typeface="Calibri"/>
              </a:rPr>
              <a:t>tt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mpt</a:t>
            </a:r>
            <a:r>
              <a:rPr sz="1350" b="1" spc="-8" dirty="0">
                <a:latin typeface="Calibri"/>
                <a:cs typeface="Calibri"/>
              </a:rPr>
              <a:t>Co</a:t>
            </a:r>
            <a:r>
              <a:rPr sz="1350" b="1" spc="-19" dirty="0">
                <a:latin typeface="Calibri"/>
                <a:cs typeface="Calibri"/>
              </a:rPr>
              <a:t>n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spc="-23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x</a:t>
            </a:r>
            <a:r>
              <a:rPr sz="1350" b="1" dirty="0">
                <a:latin typeface="Calibri"/>
                <a:cs typeface="Calibri"/>
              </a:rPr>
              <a:t>t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dirty="0">
                <a:latin typeface="Calibri"/>
                <a:cs typeface="Calibri"/>
              </a:rPr>
              <a:t>a</a:t>
            </a:r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11" dirty="0">
                <a:latin typeface="Calibri"/>
                <a:cs typeface="Calibri"/>
              </a:rPr>
              <a:t>g1</a:t>
            </a:r>
            <a:r>
              <a:rPr sz="1350" b="1" spc="-8" dirty="0">
                <a:latin typeface="Calibri"/>
                <a:cs typeface="Calibri"/>
              </a:rPr>
              <a:t>)</a:t>
            </a:r>
            <a:r>
              <a:rPr sz="1350" b="1" spc="8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th</a:t>
            </a:r>
            <a:r>
              <a:rPr sz="1350" b="1" spc="-26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ows</a:t>
            </a:r>
            <a:r>
              <a:rPr sz="1350" b="1" spc="-23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IO</a:t>
            </a:r>
            <a:r>
              <a:rPr sz="1350" b="1" spc="-15" dirty="0">
                <a:latin typeface="Calibri"/>
                <a:cs typeface="Calibri"/>
              </a:rPr>
              <a:t>E</a:t>
            </a:r>
            <a:r>
              <a:rPr sz="1350" b="1" spc="-26" dirty="0">
                <a:latin typeface="Calibri"/>
                <a:cs typeface="Calibri"/>
              </a:rPr>
              <a:t>x</a:t>
            </a:r>
            <a:r>
              <a:rPr sz="1350" b="1" spc="-4" dirty="0">
                <a:latin typeface="Calibri"/>
                <a:cs typeface="Calibri"/>
              </a:rPr>
              <a:t>c</a:t>
            </a:r>
            <a:r>
              <a:rPr sz="1350" b="1" spc="4" dirty="0">
                <a:latin typeface="Calibri"/>
                <a:cs typeface="Calibri"/>
              </a:rPr>
              <a:t>e</a:t>
            </a:r>
            <a:r>
              <a:rPr sz="1350" b="1" spc="-15" dirty="0">
                <a:latin typeface="Calibri"/>
                <a:cs typeface="Calibri"/>
              </a:rPr>
              <a:t>p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15" dirty="0">
                <a:latin typeface="Calibri"/>
                <a:cs typeface="Calibri"/>
              </a:rPr>
              <a:t>ion</a:t>
            </a:r>
            <a:r>
              <a:rPr sz="1350" b="1" spc="-4" dirty="0">
                <a:latin typeface="Calibri"/>
                <a:cs typeface="Calibri"/>
              </a:rPr>
              <a:t>,</a:t>
            </a:r>
            <a:r>
              <a:rPr sz="1350" b="1" spc="-26" dirty="0">
                <a:latin typeface="Calibri"/>
                <a:cs typeface="Calibri"/>
              </a:rPr>
              <a:t> </a:t>
            </a:r>
            <a:r>
              <a:rPr sz="1350" b="1" spc="-4" dirty="0">
                <a:latin typeface="Calibri"/>
                <a:cs typeface="Calibri"/>
              </a:rPr>
              <a:t>I</a:t>
            </a:r>
            <a:r>
              <a:rPr sz="1350" b="1" spc="-15" dirty="0">
                <a:latin typeface="Calibri"/>
                <a:cs typeface="Calibri"/>
              </a:rPr>
              <a:t>n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4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ru</a:t>
            </a:r>
            <a:r>
              <a:rPr sz="1350" b="1" spc="-15" dirty="0">
                <a:latin typeface="Calibri"/>
                <a:cs typeface="Calibri"/>
              </a:rPr>
              <a:t>p</a:t>
            </a:r>
            <a:r>
              <a:rPr sz="1350" b="1" spc="-26" dirty="0">
                <a:latin typeface="Calibri"/>
                <a:cs typeface="Calibri"/>
              </a:rPr>
              <a:t>t</a:t>
            </a:r>
            <a:r>
              <a:rPr sz="1350" b="1" spc="-8" dirty="0">
                <a:latin typeface="Calibri"/>
                <a:cs typeface="Calibri"/>
              </a:rPr>
              <a:t>ed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38" dirty="0">
                <a:latin typeface="Calibri"/>
                <a:cs typeface="Calibri"/>
              </a:rPr>
              <a:t>x</a:t>
            </a:r>
            <a:r>
              <a:rPr sz="1350" b="1" spc="-8" dirty="0">
                <a:latin typeface="Calibri"/>
                <a:cs typeface="Calibri"/>
              </a:rPr>
              <a:t>ce</a:t>
            </a:r>
            <a:r>
              <a:rPr sz="1350" b="1" spc="-15" dirty="0">
                <a:latin typeface="Calibri"/>
                <a:cs typeface="Calibri"/>
              </a:rPr>
              <a:t>p</a:t>
            </a:r>
            <a:r>
              <a:rPr sz="1350" b="1" spc="-8" dirty="0">
                <a:latin typeface="Calibri"/>
                <a:cs typeface="Calibri"/>
              </a:rPr>
              <a:t>t</a:t>
            </a:r>
            <a:r>
              <a:rPr sz="1350" b="1" spc="-11" dirty="0">
                <a:latin typeface="Calibri"/>
                <a:cs typeface="Calibri"/>
              </a:rPr>
              <a:t>i</a:t>
            </a:r>
            <a:r>
              <a:rPr sz="1350" b="1" spc="-8" dirty="0">
                <a:latin typeface="Calibri"/>
                <a:cs typeface="Calibri"/>
              </a:rPr>
              <a:t>on</a:t>
            </a:r>
            <a:r>
              <a:rPr sz="1350" b="1" spc="-30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 marL="1381125"/>
            <a:r>
              <a:rPr sz="1350" b="1" spc="-23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eturn</a:t>
            </a:r>
            <a:r>
              <a:rPr sz="1350" b="1" spc="-15" dirty="0">
                <a:latin typeface="Calibri"/>
                <a:cs typeface="Calibri"/>
              </a:rPr>
              <a:t> </a:t>
            </a:r>
            <a:r>
              <a:rPr sz="1350" b="1" spc="-8" dirty="0">
                <a:latin typeface="Calibri"/>
                <a:cs typeface="Calibri"/>
              </a:rPr>
              <a:t>ne</a:t>
            </a:r>
            <a:r>
              <a:rPr sz="1350" b="1" dirty="0">
                <a:latin typeface="Calibri"/>
                <a:cs typeface="Calibri"/>
              </a:rPr>
              <a:t>w</a:t>
            </a:r>
            <a:r>
              <a:rPr sz="1350" b="1" spc="-8" dirty="0">
                <a:latin typeface="Calibri"/>
                <a:cs typeface="Calibri"/>
              </a:rPr>
              <a:t> </a:t>
            </a:r>
            <a:r>
              <a:rPr sz="1350" b="1" spc="-11" dirty="0">
                <a:latin typeface="Calibri"/>
                <a:cs typeface="Calibri"/>
              </a:rPr>
              <a:t>My</a:t>
            </a:r>
            <a:r>
              <a:rPr sz="1350" b="1" spc="-38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c</a:t>
            </a:r>
            <a:r>
              <a:rPr sz="1350" b="1" dirty="0">
                <a:latin typeface="Calibri"/>
                <a:cs typeface="Calibri"/>
              </a:rPr>
              <a:t>o</a:t>
            </a:r>
            <a:r>
              <a:rPr sz="1350" b="1" spc="-19" dirty="0">
                <a:latin typeface="Calibri"/>
                <a:cs typeface="Calibri"/>
              </a:rPr>
              <a:t>r</a:t>
            </a:r>
            <a:r>
              <a:rPr sz="1350" b="1" spc="-8" dirty="0">
                <a:latin typeface="Calibri"/>
                <a:cs typeface="Calibri"/>
              </a:rPr>
              <a:t>d</a:t>
            </a:r>
            <a:r>
              <a:rPr sz="1350" b="1" spc="-34" dirty="0">
                <a:latin typeface="Calibri"/>
                <a:cs typeface="Calibri"/>
              </a:rPr>
              <a:t>R</a:t>
            </a:r>
            <a:r>
              <a:rPr sz="1350" b="1" dirty="0">
                <a:latin typeface="Calibri"/>
                <a:cs typeface="Calibri"/>
              </a:rPr>
              <a:t>e</a:t>
            </a:r>
            <a:r>
              <a:rPr sz="1350" b="1" spc="-8" dirty="0">
                <a:latin typeface="Calibri"/>
                <a:cs typeface="Calibri"/>
              </a:rPr>
              <a:t>a</a:t>
            </a:r>
            <a:r>
              <a:rPr sz="1350" b="1" spc="-15" dirty="0">
                <a:latin typeface="Calibri"/>
                <a:cs typeface="Calibri"/>
              </a:rPr>
              <a:t>d</a:t>
            </a:r>
            <a:r>
              <a:rPr sz="1350" b="1" spc="-8" dirty="0">
                <a:latin typeface="Calibri"/>
                <a:cs typeface="Calibri"/>
              </a:rPr>
              <a:t>e</a:t>
            </a:r>
            <a:r>
              <a:rPr sz="1350" b="1" spc="-11" dirty="0">
                <a:latin typeface="Calibri"/>
                <a:cs typeface="Calibri"/>
              </a:rPr>
              <a:t>r();</a:t>
            </a:r>
            <a:endParaRPr sz="1350">
              <a:latin typeface="Calibri"/>
              <a:cs typeface="Calibri"/>
            </a:endParaRPr>
          </a:p>
          <a:p>
            <a:pPr marL="695325"/>
            <a:r>
              <a:rPr sz="1350" b="1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  <a:p>
            <a:pPr marL="9525"/>
            <a:r>
              <a:rPr sz="1350" b="1" spc="-8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0951726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86276"/>
            <a:r>
              <a:rPr spc="-56" dirty="0"/>
              <a:t>M</a:t>
            </a:r>
            <a:r>
              <a:rPr spc="-26" dirty="0"/>
              <a:t>y</a:t>
            </a:r>
            <a:r>
              <a:rPr spc="-116" dirty="0"/>
              <a:t>R</a:t>
            </a:r>
            <a:r>
              <a:rPr spc="-41" dirty="0"/>
              <a:t>e</a:t>
            </a:r>
            <a:r>
              <a:rPr spc="-79" dirty="0"/>
              <a:t>c</a:t>
            </a:r>
            <a:r>
              <a:rPr spc="-45" dirty="0"/>
              <a:t>o</a:t>
            </a:r>
            <a:r>
              <a:rPr spc="-109" dirty="0"/>
              <a:t>r</a:t>
            </a:r>
            <a:r>
              <a:rPr spc="-60" dirty="0"/>
              <a:t>d</a:t>
            </a:r>
            <a:r>
              <a:rPr spc="-124" dirty="0"/>
              <a:t>R</a:t>
            </a:r>
            <a:r>
              <a:rPr spc="-41" dirty="0"/>
              <a:t>e</a:t>
            </a:r>
            <a:r>
              <a:rPr spc="-60" dirty="0"/>
              <a:t>ad</a:t>
            </a:r>
            <a:r>
              <a:rPr spc="-41" dirty="0"/>
              <a:t>e</a:t>
            </a:r>
            <a:r>
              <a:rPr spc="-1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765" y="1633348"/>
            <a:ext cx="561451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5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o</a:t>
            </a:r>
            <a:r>
              <a:rPr spc="-169" dirty="0">
                <a:latin typeface="Calibri"/>
                <a:cs typeface="Calibri"/>
              </a:rPr>
              <a:t>w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spc="-15" dirty="0">
                <a:latin typeface="Calibri"/>
                <a:cs typeface="Calibri"/>
              </a:rPr>
              <a:t>de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ea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file.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" y="2658617"/>
            <a:ext cx="4831556" cy="3342323"/>
          </a:xfrm>
          <a:custGeom>
            <a:avLst/>
            <a:gdLst/>
            <a:ahLst/>
            <a:cxnLst/>
            <a:rect l="l" t="t" r="r" b="b"/>
            <a:pathLst>
              <a:path w="6442075" h="4456430">
                <a:moveTo>
                  <a:pt x="6441948" y="4456173"/>
                </a:moveTo>
                <a:lnTo>
                  <a:pt x="6441948" y="0"/>
                </a:lnTo>
                <a:lnTo>
                  <a:pt x="0" y="0"/>
                </a:lnTo>
                <a:lnTo>
                  <a:pt x="0" y="4456173"/>
                </a:lnTo>
                <a:lnTo>
                  <a:pt x="6441948" y="4456173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59054" y="2712911"/>
            <a:ext cx="467106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201353"/>
            <a:r>
              <a:rPr sz="1200" b="1" spc="-11" dirty="0">
                <a:latin typeface="Calibri"/>
                <a:cs typeface="Calibri"/>
              </a:rPr>
              <a:t>pri</a:t>
            </a:r>
            <a:r>
              <a:rPr sz="1200" b="1" spc="-26" dirty="0">
                <a:latin typeface="Calibri"/>
                <a:cs typeface="Calibri"/>
              </a:rPr>
              <a:t>v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26" dirty="0">
                <a:latin typeface="Calibri"/>
                <a:cs typeface="Calibri"/>
              </a:rPr>
              <a:t>t</a:t>
            </a:r>
            <a:r>
              <a:rPr sz="1200" b="1" spc="-8" dirty="0">
                <a:latin typeface="Calibri"/>
                <a:cs typeface="Calibri"/>
              </a:rPr>
              <a:t>e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My</a:t>
            </a:r>
            <a:r>
              <a:rPr sz="1200" b="1" spc="-26" dirty="0">
                <a:latin typeface="Calibri"/>
                <a:cs typeface="Calibri"/>
              </a:rPr>
              <a:t>K</a:t>
            </a:r>
            <a:r>
              <a:rPr sz="1200" b="1" spc="-19" dirty="0">
                <a:latin typeface="Calibri"/>
                <a:cs typeface="Calibri"/>
              </a:rPr>
              <a:t>e</a:t>
            </a:r>
            <a:r>
              <a:rPr sz="1200" b="1" spc="-8" dirty="0">
                <a:latin typeface="Calibri"/>
                <a:cs typeface="Calibri"/>
              </a:rPr>
              <a:t>y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45" dirty="0">
                <a:latin typeface="Calibri"/>
                <a:cs typeface="Calibri"/>
              </a:rPr>
              <a:t>k</a:t>
            </a:r>
            <a:r>
              <a:rPr sz="1200" b="1" spc="-19" dirty="0">
                <a:latin typeface="Calibri"/>
                <a:cs typeface="Calibri"/>
              </a:rPr>
              <a:t>e</a:t>
            </a:r>
            <a:r>
              <a:rPr sz="1200" b="1" spc="-8" dirty="0">
                <a:latin typeface="Calibri"/>
                <a:cs typeface="Calibri"/>
              </a:rPr>
              <a:t>y;</a:t>
            </a:r>
            <a:r>
              <a:rPr sz="1200" b="1" spc="-4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pri</a:t>
            </a:r>
            <a:r>
              <a:rPr sz="1200" b="1" spc="-26" dirty="0">
                <a:latin typeface="Calibri"/>
                <a:cs typeface="Calibri"/>
              </a:rPr>
              <a:t>v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26" dirty="0">
                <a:latin typeface="Calibri"/>
                <a:cs typeface="Calibri"/>
              </a:rPr>
              <a:t>t</a:t>
            </a:r>
            <a:r>
              <a:rPr sz="1200" b="1" spc="-8" dirty="0">
                <a:latin typeface="Calibri"/>
                <a:cs typeface="Calibri"/>
              </a:rPr>
              <a:t>e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My</a:t>
            </a:r>
            <a:r>
              <a:rPr sz="1200" b="1" spc="-71" dirty="0">
                <a:latin typeface="Calibri"/>
                <a:cs typeface="Calibri"/>
              </a:rPr>
              <a:t>V</a:t>
            </a:r>
            <a:r>
              <a:rPr sz="1200" b="1" spc="-8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11" dirty="0">
                <a:latin typeface="Calibri"/>
                <a:cs typeface="Calibri"/>
              </a:rPr>
              <a:t>u</a:t>
            </a:r>
            <a:r>
              <a:rPr sz="1200" b="1" spc="-8" dirty="0">
                <a:latin typeface="Calibri"/>
                <a:cs typeface="Calibri"/>
              </a:rPr>
              <a:t>e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26" dirty="0">
                <a:latin typeface="Calibri"/>
                <a:cs typeface="Calibri"/>
              </a:rPr>
              <a:t>v</a:t>
            </a:r>
            <a:r>
              <a:rPr sz="1200" b="1" spc="-8" dirty="0">
                <a:latin typeface="Calibri"/>
                <a:cs typeface="Calibri"/>
              </a:rPr>
              <a:t>a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11" dirty="0">
                <a:latin typeface="Calibri"/>
                <a:cs typeface="Calibri"/>
              </a:rPr>
              <a:t>ue;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b="1" spc="-11" dirty="0">
                <a:latin typeface="Calibri"/>
                <a:cs typeface="Calibri"/>
              </a:rPr>
              <a:t>pri</a:t>
            </a:r>
            <a:r>
              <a:rPr sz="1200" b="1" spc="-26" dirty="0">
                <a:latin typeface="Calibri"/>
                <a:cs typeface="Calibri"/>
              </a:rPr>
              <a:t>v</a:t>
            </a:r>
            <a:r>
              <a:rPr sz="1200" b="1" spc="-15" dirty="0">
                <a:latin typeface="Calibri"/>
                <a:cs typeface="Calibri"/>
              </a:rPr>
              <a:t>a</a:t>
            </a:r>
            <a:r>
              <a:rPr sz="1200" b="1" spc="-26" dirty="0">
                <a:latin typeface="Calibri"/>
                <a:cs typeface="Calibri"/>
              </a:rPr>
              <a:t>t</a:t>
            </a:r>
            <a:r>
              <a:rPr sz="1200" b="1" spc="-8" dirty="0">
                <a:latin typeface="Calibri"/>
                <a:cs typeface="Calibri"/>
              </a:rPr>
              <a:t>e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Line</a:t>
            </a:r>
            <a:r>
              <a:rPr sz="1200" b="1" spc="-30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e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8" dirty="0">
                <a:latin typeface="Calibri"/>
                <a:cs typeface="Calibri"/>
              </a:rPr>
              <a:t>o</a:t>
            </a:r>
            <a:r>
              <a:rPr sz="1200" b="1" spc="-30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d</a:t>
            </a:r>
            <a:r>
              <a:rPr sz="1200" b="1" spc="-26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e</a:t>
            </a:r>
            <a:r>
              <a:rPr sz="1200" b="1" spc="-8" dirty="0">
                <a:latin typeface="Calibri"/>
                <a:cs typeface="Calibri"/>
              </a:rPr>
              <a:t>a</a:t>
            </a:r>
            <a:r>
              <a:rPr sz="1200" b="1" spc="-11" dirty="0">
                <a:latin typeface="Calibri"/>
                <a:cs typeface="Calibri"/>
              </a:rPr>
              <a:t>de</a:t>
            </a:r>
            <a:r>
              <a:rPr sz="1200" b="1" spc="-8" dirty="0">
                <a:latin typeface="Calibri"/>
                <a:cs typeface="Calibri"/>
              </a:rPr>
              <a:t>r</a:t>
            </a:r>
            <a:r>
              <a:rPr sz="1200" b="1" spc="30" dirty="0">
                <a:latin typeface="Calibri"/>
                <a:cs typeface="Calibri"/>
              </a:rPr>
              <a:t> </a:t>
            </a:r>
            <a:r>
              <a:rPr sz="1200" b="1" spc="-23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e</a:t>
            </a:r>
            <a:r>
              <a:rPr sz="1200" b="1" spc="-8" dirty="0">
                <a:latin typeface="Calibri"/>
                <a:cs typeface="Calibri"/>
              </a:rPr>
              <a:t>a</a:t>
            </a:r>
            <a:r>
              <a:rPr sz="1200" b="1" spc="-11" dirty="0">
                <a:latin typeface="Calibri"/>
                <a:cs typeface="Calibri"/>
              </a:rPr>
              <a:t>de</a:t>
            </a:r>
            <a:r>
              <a:rPr sz="1200" b="1" spc="-8" dirty="0">
                <a:latin typeface="Calibri"/>
                <a:cs typeface="Calibri"/>
              </a:rPr>
              <a:t>r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=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11" dirty="0">
                <a:latin typeface="Calibri"/>
                <a:cs typeface="Calibri"/>
              </a:rPr>
              <a:t>n</a:t>
            </a:r>
            <a:r>
              <a:rPr sz="1200" b="1" spc="-19" dirty="0">
                <a:latin typeface="Calibri"/>
                <a:cs typeface="Calibri"/>
              </a:rPr>
              <a:t>e</a:t>
            </a:r>
            <a:r>
              <a:rPr sz="1200" b="1" spc="-11" dirty="0">
                <a:latin typeface="Calibri"/>
                <a:cs typeface="Calibri"/>
              </a:rPr>
              <a:t>w</a:t>
            </a:r>
            <a:r>
              <a:rPr sz="1200" b="1" spc="4" dirty="0">
                <a:latin typeface="Calibri"/>
                <a:cs typeface="Calibri"/>
              </a:rPr>
              <a:t> </a:t>
            </a:r>
            <a:r>
              <a:rPr sz="1200" b="1" spc="-8" dirty="0">
                <a:latin typeface="Calibri"/>
                <a:cs typeface="Calibri"/>
              </a:rPr>
              <a:t>Line</a:t>
            </a:r>
            <a:r>
              <a:rPr sz="1200" b="1" spc="-30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e</a:t>
            </a:r>
            <a:r>
              <a:rPr sz="1200" b="1" spc="-15" dirty="0">
                <a:latin typeface="Calibri"/>
                <a:cs typeface="Calibri"/>
              </a:rPr>
              <a:t>c</a:t>
            </a:r>
            <a:r>
              <a:rPr sz="1200" b="1" spc="-8" dirty="0">
                <a:latin typeface="Calibri"/>
                <a:cs typeface="Calibri"/>
              </a:rPr>
              <a:t>o</a:t>
            </a:r>
            <a:r>
              <a:rPr sz="1200" b="1" spc="-30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d</a:t>
            </a:r>
            <a:r>
              <a:rPr sz="1200" b="1" spc="-26" dirty="0">
                <a:latin typeface="Calibri"/>
                <a:cs typeface="Calibri"/>
              </a:rPr>
              <a:t>R</a:t>
            </a:r>
            <a:r>
              <a:rPr sz="1200" b="1" spc="-11" dirty="0">
                <a:latin typeface="Calibri"/>
                <a:cs typeface="Calibri"/>
              </a:rPr>
              <a:t>e</a:t>
            </a:r>
            <a:r>
              <a:rPr sz="1200" b="1" spc="-8" dirty="0">
                <a:latin typeface="Calibri"/>
                <a:cs typeface="Calibri"/>
              </a:rPr>
              <a:t>a</a:t>
            </a:r>
            <a:r>
              <a:rPr sz="1200" b="1" spc="-11" dirty="0">
                <a:latin typeface="Calibri"/>
                <a:cs typeface="Calibri"/>
              </a:rPr>
              <a:t>der()</a:t>
            </a:r>
            <a:r>
              <a:rPr sz="1200" b="1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blic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11" dirty="0">
                <a:latin typeface="Calibri"/>
                <a:cs typeface="Calibri"/>
              </a:rPr>
              <a:t>oi</a:t>
            </a:r>
            <a:r>
              <a:rPr sz="1200" spc="-8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initiali</a:t>
            </a:r>
            <a:r>
              <a:rPr sz="1200" spc="-30" dirty="0">
                <a:latin typeface="Calibri"/>
                <a:cs typeface="Calibri"/>
              </a:rPr>
              <a:t>z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np</a:t>
            </a:r>
            <a:r>
              <a:rPr sz="1200" spc="-8" dirty="0">
                <a:latin typeface="Calibri"/>
                <a:cs typeface="Calibri"/>
              </a:rPr>
              <a:t>ut</a:t>
            </a:r>
            <a:r>
              <a:rPr sz="1200" spc="-11" dirty="0">
                <a:latin typeface="Calibri"/>
                <a:cs typeface="Calibri"/>
              </a:rPr>
              <a:t>Spli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1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ask</a:t>
            </a:r>
            <a:r>
              <a:rPr sz="1200" spc="-38" dirty="0">
                <a:latin typeface="Calibri"/>
                <a:cs typeface="Calibri"/>
              </a:rPr>
              <a:t>A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mp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Co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ac)</a:t>
            </a:r>
            <a:endParaRPr sz="1200">
              <a:latin typeface="Calibri"/>
              <a:cs typeface="Calibri"/>
            </a:endParaRPr>
          </a:p>
          <a:p>
            <a:pPr marL="2066925"/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OE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on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ru</a:t>
            </a:r>
            <a:r>
              <a:rPr sz="1200" spc="-15" dirty="0">
                <a:latin typeface="Calibri"/>
                <a:cs typeface="Calibri"/>
              </a:rPr>
              <a:t>pt</a:t>
            </a:r>
            <a:r>
              <a:rPr sz="1200" spc="-8" dirty="0">
                <a:latin typeface="Calibri"/>
                <a:cs typeface="Calibri"/>
              </a:rPr>
              <a:t>edE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on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4" dirty="0"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 marL="1381125"/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eade</a:t>
            </a:r>
            <a:r>
              <a:rPr sz="1200" spc="-13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.i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8" dirty="0">
                <a:latin typeface="Calibri"/>
                <a:cs typeface="Calibri"/>
              </a:rPr>
              <a:t>tia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34" dirty="0">
                <a:latin typeface="Calibri"/>
                <a:cs typeface="Calibri"/>
              </a:rPr>
              <a:t>z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(is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ac);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055" y="4176237"/>
            <a:ext cx="4603909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695325" marR="3810" indent="-685800"/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blic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boo</a:t>
            </a:r>
            <a:r>
              <a:rPr sz="1200" spc="-8" dirty="0">
                <a:latin typeface="Calibri"/>
                <a:cs typeface="Calibri"/>
              </a:rPr>
              <a:t>lean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26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7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ue(</a:t>
            </a:r>
            <a:r>
              <a:rPr sz="1200" spc="-4" dirty="0">
                <a:latin typeface="Calibri"/>
                <a:cs typeface="Calibri"/>
              </a:rPr>
              <a:t>)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OE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on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ru</a:t>
            </a:r>
            <a:r>
              <a:rPr sz="1200" spc="-15" dirty="0">
                <a:latin typeface="Calibri"/>
                <a:cs typeface="Calibri"/>
              </a:rPr>
              <a:t>pt</a:t>
            </a:r>
            <a:r>
              <a:rPr sz="1200" spc="-8" dirty="0">
                <a:latin typeface="Calibri"/>
                <a:cs typeface="Calibri"/>
              </a:rPr>
              <a:t>edE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8" dirty="0">
                <a:latin typeface="Calibri"/>
                <a:cs typeface="Calibri"/>
              </a:rPr>
              <a:t>n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{ </a:t>
            </a:r>
            <a:r>
              <a:rPr sz="1200" spc="-11" dirty="0">
                <a:latin typeface="Calibri"/>
                <a:cs typeface="Calibri"/>
              </a:rPr>
              <a:t>boo</a:t>
            </a:r>
            <a:r>
              <a:rPr sz="1200" spc="-8" dirty="0">
                <a:latin typeface="Calibri"/>
                <a:cs typeface="Calibri"/>
              </a:rPr>
              <a:t>lean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1" dirty="0">
                <a:latin typeface="Calibri"/>
                <a:cs typeface="Calibri"/>
              </a:rPr>
              <a:t>otN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7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eade</a:t>
            </a:r>
            <a:r>
              <a:rPr sz="1200" spc="-13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26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7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ue()</a:t>
            </a:r>
            <a:r>
              <a:rPr sz="1200" spc="-4" dirty="0">
                <a:latin typeface="Calibri"/>
                <a:cs typeface="Calibri"/>
              </a:rPr>
              <a:t>; </a:t>
            </a:r>
            <a:r>
              <a:rPr sz="1200" dirty="0">
                <a:latin typeface="Calibri"/>
                <a:cs typeface="Calibri"/>
              </a:rPr>
              <a:t>if(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1" dirty="0">
                <a:latin typeface="Calibri"/>
                <a:cs typeface="Calibri"/>
              </a:rPr>
              <a:t>otN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7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4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){</a:t>
            </a:r>
            <a:endParaRPr sz="1200">
              <a:latin typeface="Calibri"/>
              <a:cs typeface="Calibri"/>
            </a:endParaRPr>
          </a:p>
          <a:p>
            <a:pPr marL="1381125"/>
            <a:r>
              <a:rPr sz="1200" spc="-4" dirty="0">
                <a:latin typeface="Calibri"/>
                <a:cs typeface="Calibri"/>
              </a:rPr>
              <a:t>if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15" dirty="0">
                <a:latin typeface="Calibri"/>
                <a:cs typeface="Calibri"/>
              </a:rPr>
              <a:t>=</a:t>
            </a:r>
            <a:r>
              <a:rPr sz="1200" spc="-8" dirty="0">
                <a:latin typeface="Calibri"/>
                <a:cs typeface="Calibri"/>
              </a:rPr>
              <a:t>=null){</a:t>
            </a:r>
            <a:endParaRPr sz="1200">
              <a:latin typeface="Calibri"/>
              <a:cs typeface="Calibri"/>
            </a:endParaRPr>
          </a:p>
          <a:p>
            <a:pPr marL="2066925"/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My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y();</a:t>
            </a:r>
            <a:endParaRPr sz="1200">
              <a:latin typeface="Calibri"/>
              <a:cs typeface="Calibri"/>
            </a:endParaRPr>
          </a:p>
          <a:p>
            <a:pPr marL="13811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1381125"/>
            <a:r>
              <a:rPr sz="1200" spc="-4" dirty="0">
                <a:latin typeface="Calibri"/>
                <a:cs typeface="Calibri"/>
              </a:rPr>
              <a:t>if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==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nu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4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){</a:t>
            </a:r>
            <a:endParaRPr sz="1200">
              <a:latin typeface="Calibri"/>
              <a:cs typeface="Calibri"/>
            </a:endParaRPr>
          </a:p>
          <a:p>
            <a:pPr marL="2066925"/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My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ue()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13811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5196" y="3161537"/>
            <a:ext cx="4108133" cy="2839403"/>
          </a:xfrm>
          <a:custGeom>
            <a:avLst/>
            <a:gdLst/>
            <a:ahLst/>
            <a:cxnLst/>
            <a:rect l="l" t="t" r="r" b="b"/>
            <a:pathLst>
              <a:path w="5477509" h="3785870">
                <a:moveTo>
                  <a:pt x="0" y="3785616"/>
                </a:moveTo>
                <a:lnTo>
                  <a:pt x="5477256" y="3785616"/>
                </a:lnTo>
                <a:lnTo>
                  <a:pt x="5477256" y="0"/>
                </a:lnTo>
                <a:lnTo>
                  <a:pt x="0" y="0"/>
                </a:lnTo>
                <a:lnTo>
                  <a:pt x="0" y="3785616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6436805" y="3215830"/>
            <a:ext cx="2571274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l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eade</a:t>
            </a:r>
            <a:r>
              <a:rPr sz="1200" spc="-131" dirty="0">
                <a:latin typeface="Calibri"/>
                <a:cs typeface="Calibri"/>
              </a:rPr>
              <a:t>r</a:t>
            </a:r>
            <a:r>
              <a:rPr sz="1200" spc="4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Cur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();</a:t>
            </a:r>
            <a:r>
              <a:rPr sz="1200" spc="-11" dirty="0">
                <a:latin typeface="Calibri"/>
                <a:cs typeface="Calibri"/>
              </a:rPr>
              <a:t> Stri</a:t>
            </a:r>
            <a:r>
              <a:rPr sz="1200" spc="-4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[</a:t>
            </a:r>
            <a:r>
              <a:rPr sz="1200" spc="-4" dirty="0">
                <a:latin typeface="Calibri"/>
                <a:cs typeface="Calibri"/>
              </a:rPr>
              <a:t>]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li</a:t>
            </a:r>
            <a:r>
              <a:rPr sz="1200" spc="-11" dirty="0">
                <a:latin typeface="Calibri"/>
                <a:cs typeface="Calibri"/>
              </a:rPr>
              <a:t>ne</a:t>
            </a:r>
            <a:r>
              <a:rPr sz="1200" spc="-26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oStri</a:t>
            </a:r>
            <a:r>
              <a:rPr sz="1200" spc="-4" dirty="0">
                <a:latin typeface="Calibri"/>
                <a:cs typeface="Calibri"/>
              </a:rPr>
              <a:t>ng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sp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4" dirty="0">
                <a:latin typeface="Calibri"/>
                <a:cs typeface="Calibri"/>
              </a:rPr>
              <a:t>it</a:t>
            </a:r>
            <a:r>
              <a:rPr sz="1200" spc="-11" dirty="0">
                <a:latin typeface="Calibri"/>
                <a:cs typeface="Calibri"/>
              </a:rPr>
              <a:t>("\</a:t>
            </a:r>
            <a:r>
              <a:rPr sz="1200" spc="-8" dirty="0">
                <a:latin typeface="Calibri"/>
                <a:cs typeface="Calibri"/>
              </a:rPr>
              <a:t>t"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;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Sensor</a:t>
            </a:r>
            <a:r>
              <a:rPr sz="1200" spc="-60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yp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(new</a:t>
            </a:r>
            <a:r>
              <a:rPr sz="1200" spc="38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ens[0]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8" dirty="0">
                <a:latin typeface="Calibri"/>
                <a:cs typeface="Calibri"/>
              </a:rPr>
              <a:t>);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am</a:t>
            </a:r>
            <a:r>
              <a:rPr sz="1200" dirty="0">
                <a:latin typeface="Calibri"/>
                <a:cs typeface="Calibri"/>
              </a:rPr>
              <a:t>p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ens[1]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8" dirty="0">
                <a:latin typeface="Calibri"/>
                <a:cs typeface="Calibri"/>
              </a:rPr>
              <a:t>);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ens[2]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8" dirty="0">
                <a:latin typeface="Calibri"/>
                <a:cs typeface="Calibri"/>
              </a:rPr>
              <a:t>); 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ue1(n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ens[3]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8" dirty="0">
                <a:latin typeface="Calibri"/>
                <a:cs typeface="Calibri"/>
              </a:rPr>
              <a:t>); 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ue2(n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53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ens[4]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8" dirty="0">
                <a:latin typeface="Calibri"/>
                <a:cs typeface="Calibri"/>
              </a:rPr>
              <a:t>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1005" y="4496276"/>
            <a:ext cx="34813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8" dirty="0">
                <a:latin typeface="Calibri"/>
                <a:cs typeface="Calibri"/>
              </a:rPr>
              <a:t>else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6805" y="4862036"/>
            <a:ext cx="76581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/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nu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4" dirty="0">
                <a:latin typeface="Calibri"/>
                <a:cs typeface="Calibri"/>
              </a:rPr>
              <a:t>l; 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nu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4" dirty="0">
                <a:latin typeface="Calibri"/>
                <a:cs typeface="Calibri"/>
              </a:rPr>
              <a:t>l;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51005" y="5227986"/>
            <a:ext cx="1538764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ur</a:t>
            </a:r>
            <a:r>
              <a:rPr sz="1200" spc="-8" dirty="0">
                <a:latin typeface="Calibri"/>
                <a:cs typeface="Calibri"/>
              </a:rPr>
              <a:t>n</a:t>
            </a:r>
            <a:r>
              <a:rPr sz="1200" spc="26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1" dirty="0">
                <a:latin typeface="Calibri"/>
                <a:cs typeface="Calibri"/>
              </a:rPr>
              <a:t>otN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-7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4" dirty="0">
                <a:latin typeface="Calibri"/>
                <a:cs typeface="Calibri"/>
              </a:rPr>
              <a:t>e;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64919" y="5593746"/>
            <a:ext cx="6715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1427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34328"/>
            <a:r>
              <a:rPr spc="-26" dirty="0"/>
              <a:t>C</a:t>
            </a:r>
            <a:r>
              <a:rPr spc="-60" dirty="0"/>
              <a:t>u</a:t>
            </a:r>
            <a:r>
              <a:rPr spc="-90" dirty="0"/>
              <a:t>st</a:t>
            </a:r>
            <a:r>
              <a:rPr spc="-38" dirty="0"/>
              <a:t>o</a:t>
            </a:r>
            <a:r>
              <a:rPr dirty="0"/>
              <a:t>m</a:t>
            </a:r>
            <a:r>
              <a:rPr spc="-113" dirty="0"/>
              <a:t> </a:t>
            </a:r>
            <a:r>
              <a:rPr spc="-4" dirty="0"/>
              <a:t>I</a:t>
            </a:r>
            <a:r>
              <a:rPr spc="-45" dirty="0"/>
              <a:t>n</a:t>
            </a:r>
            <a:r>
              <a:rPr spc="-60" dirty="0"/>
              <a:t>p</a:t>
            </a:r>
            <a:r>
              <a:rPr spc="-68" dirty="0"/>
              <a:t>u</a:t>
            </a:r>
            <a:r>
              <a:rPr spc="-45" dirty="0"/>
              <a:t>t</a:t>
            </a:r>
            <a:r>
              <a:rPr spc="-101" dirty="0"/>
              <a:t>F</a:t>
            </a:r>
            <a:r>
              <a:rPr spc="-38" dirty="0"/>
              <a:t>o</a:t>
            </a:r>
            <a:r>
              <a:rPr spc="-45" dirty="0"/>
              <a:t>r</a:t>
            </a:r>
            <a:r>
              <a:rPr spc="-68" dirty="0"/>
              <a:t>m</a:t>
            </a:r>
            <a:r>
              <a:rPr spc="-98" dirty="0"/>
              <a:t>a</a:t>
            </a:r>
            <a:r>
              <a:rPr spc="-1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8765" y="1633348"/>
            <a:ext cx="5612606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latin typeface="Calibri"/>
                <a:cs typeface="Calibri"/>
              </a:rPr>
              <a:t>Final</a:t>
            </a:r>
            <a:r>
              <a:rPr dirty="0">
                <a:latin typeface="Calibri"/>
                <a:cs typeface="Calibri"/>
              </a:rPr>
              <a:t>l</a:t>
            </a:r>
            <a:r>
              <a:rPr spc="-127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simpl</a:t>
            </a:r>
            <a:r>
              <a:rPr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</a:t>
            </a:r>
            <a:r>
              <a:rPr spc="4"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-onl</a:t>
            </a:r>
            <a:r>
              <a:rPr dirty="0">
                <a:latin typeface="Calibri"/>
                <a:cs typeface="Calibri"/>
              </a:rPr>
              <a:t>y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jo</a:t>
            </a:r>
            <a:r>
              <a:rPr dirty="0">
                <a:latin typeface="Calibri"/>
                <a:cs typeface="Calibri"/>
              </a:rPr>
              <a:t>b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34" dirty="0">
                <a:latin typeface="Calibri"/>
                <a:cs typeface="Calibri"/>
              </a:rPr>
              <a:t>F</a:t>
            </a:r>
            <a:r>
              <a:rPr spc="-15" dirty="0">
                <a:latin typeface="Calibri"/>
                <a:cs typeface="Calibri"/>
              </a:rPr>
              <a:t>orm</a:t>
            </a:r>
            <a:r>
              <a:rPr spc="-26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008" y="2454021"/>
            <a:ext cx="4553903" cy="3024664"/>
          </a:xfrm>
          <a:custGeom>
            <a:avLst/>
            <a:gdLst/>
            <a:ahLst/>
            <a:cxnLst/>
            <a:rect l="l" t="t" r="r" b="b"/>
            <a:pathLst>
              <a:path w="6071870" h="4032885">
                <a:moveTo>
                  <a:pt x="0" y="4032504"/>
                </a:moveTo>
                <a:lnTo>
                  <a:pt x="6071616" y="4032504"/>
                </a:lnTo>
                <a:lnTo>
                  <a:pt x="6071616" y="0"/>
                </a:lnTo>
                <a:lnTo>
                  <a:pt x="0" y="0"/>
                </a:lnTo>
                <a:lnTo>
                  <a:pt x="0" y="4032504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130835" y="2508123"/>
            <a:ext cx="298418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8" dirty="0">
                <a:latin typeface="Calibri"/>
                <a:cs typeface="Calibri"/>
              </a:rPr>
              <a:t>impo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apache.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doop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90" dirty="0">
                <a:latin typeface="Calibri"/>
                <a:cs typeface="Calibri"/>
              </a:rPr>
              <a:t>.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8" dirty="0">
                <a:latin typeface="Calibri"/>
                <a:cs typeface="Calibri"/>
              </a:rPr>
              <a:t>impo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apache.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doop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map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educe.Ma</a:t>
            </a:r>
            <a:r>
              <a:rPr sz="1200" spc="-11" dirty="0">
                <a:latin typeface="Calibri"/>
                <a:cs typeface="Calibri"/>
              </a:rPr>
              <a:t>ppe</a:t>
            </a:r>
            <a:r>
              <a:rPr sz="1200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835" y="3056953"/>
            <a:ext cx="439102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blic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MyM</a:t>
            </a:r>
            <a:r>
              <a:rPr sz="1200" spc="-4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ppe</a:t>
            </a:r>
            <a:r>
              <a:rPr sz="1200" spc="-8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ends 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4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pper&lt;My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My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20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xt&gt;</a:t>
            </a:r>
            <a:r>
              <a:rPr sz="1200" spc="-4" dirty="0">
                <a:latin typeface="Calibri"/>
                <a:cs typeface="Calibri"/>
              </a:rPr>
              <a:t> {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022" y="3422713"/>
            <a:ext cx="4004786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638" marR="3810" indent="-138589"/>
            <a:r>
              <a:rPr sz="1200" spc="-11" dirty="0">
                <a:latin typeface="Calibri"/>
                <a:cs typeface="Calibri"/>
              </a:rPr>
              <a:t>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ct</a:t>
            </a:r>
            <a:r>
              <a:rPr sz="1200" spc="-8" dirty="0">
                <a:latin typeface="Calibri"/>
                <a:cs typeface="Calibri"/>
              </a:rPr>
              <a:t>ed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11" dirty="0">
                <a:latin typeface="Calibri"/>
                <a:cs typeface="Calibri"/>
              </a:rPr>
              <a:t>oi</a:t>
            </a:r>
            <a:r>
              <a:rPr sz="1200" spc="-8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map(My</a:t>
            </a:r>
            <a:r>
              <a:rPr sz="1200" spc="-30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My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Co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3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xt)</a:t>
            </a:r>
            <a:r>
              <a:rPr sz="1200" spc="-4" dirty="0">
                <a:latin typeface="Calibri"/>
                <a:cs typeface="Calibri"/>
              </a:rPr>
              <a:t> 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j</a:t>
            </a:r>
            <a:r>
              <a:rPr sz="1200" spc="-23" dirty="0">
                <a:latin typeface="Calibri"/>
                <a:cs typeface="Calibri"/>
              </a:rPr>
              <a:t>a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o.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OE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4" dirty="0">
                <a:latin typeface="Calibri"/>
                <a:cs typeface="Calibri"/>
              </a:rPr>
              <a:t>, I</a:t>
            </a:r>
            <a:r>
              <a:rPr sz="1200" spc="-15" dirty="0">
                <a:latin typeface="Calibri"/>
                <a:cs typeface="Calibri"/>
              </a:rPr>
              <a:t>nt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ru</a:t>
            </a:r>
            <a:r>
              <a:rPr sz="1200" spc="-15" dirty="0">
                <a:latin typeface="Calibri"/>
                <a:cs typeface="Calibri"/>
              </a:rPr>
              <a:t>pt</a:t>
            </a:r>
            <a:r>
              <a:rPr sz="1200" spc="-8" dirty="0">
                <a:latin typeface="Calibri"/>
                <a:cs typeface="Calibri"/>
              </a:rPr>
              <a:t>edE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8" dirty="0">
                <a:latin typeface="Calibri"/>
                <a:cs typeface="Calibri"/>
              </a:rPr>
              <a:t>n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602" y="3971639"/>
            <a:ext cx="2864644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11" dirty="0">
                <a:latin typeface="Calibri"/>
                <a:cs typeface="Calibri"/>
              </a:rPr>
              <a:t>Stri</a:t>
            </a:r>
            <a:r>
              <a:rPr sz="1200" spc="-4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senso</a:t>
            </a:r>
            <a:r>
              <a:rPr sz="1200" spc="-8" dirty="0">
                <a:latin typeface="Calibri"/>
                <a:cs typeface="Calibri"/>
              </a:rPr>
              <a:t>r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94" dirty="0">
                <a:latin typeface="Calibri"/>
                <a:cs typeface="Calibri"/>
              </a:rPr>
              <a:t>y</a:t>
            </a:r>
            <a:r>
              <a:rPr sz="1200" spc="4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Sensor</a:t>
            </a:r>
            <a:r>
              <a:rPr sz="1200" spc="-60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ype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8" dirty="0">
                <a:latin typeface="Calibri"/>
                <a:cs typeface="Calibri"/>
              </a:rPr>
              <a:t>)</a:t>
            </a:r>
            <a:r>
              <a:rPr sz="1200" spc="-30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oS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4" dirty="0">
                <a:latin typeface="Calibri"/>
                <a:cs typeface="Calibri"/>
              </a:rPr>
              <a:t>g</a:t>
            </a:r>
            <a:r>
              <a:rPr sz="1200" spc="-8" dirty="0">
                <a:latin typeface="Calibri"/>
                <a:cs typeface="Calibri"/>
              </a:rPr>
              <a:t>();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4601" y="4337398"/>
            <a:ext cx="3432810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1464" marR="3810" indent="-272415"/>
            <a:r>
              <a:rPr sz="1200" dirty="0">
                <a:latin typeface="Calibri"/>
                <a:cs typeface="Calibri"/>
              </a:rPr>
              <a:t>if</a:t>
            </a:r>
            <a:r>
              <a:rPr sz="1200" spc="-11" dirty="0">
                <a:latin typeface="Calibri"/>
                <a:cs typeface="Calibri"/>
              </a:rPr>
              <a:t>(senso</a:t>
            </a:r>
            <a:r>
              <a:rPr sz="1200" spc="-131" dirty="0">
                <a:latin typeface="Calibri"/>
                <a:cs typeface="Calibri"/>
              </a:rPr>
              <a:t>r</a:t>
            </a:r>
            <a:r>
              <a:rPr sz="1200" spc="-30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oL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C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).equ</a:t>
            </a:r>
            <a:r>
              <a:rPr sz="1200" spc="-4" dirty="0">
                <a:latin typeface="Calibri"/>
                <a:cs typeface="Calibri"/>
              </a:rPr>
              <a:t>al</a:t>
            </a:r>
            <a:r>
              <a:rPr sz="1200" spc="-11" dirty="0">
                <a:latin typeface="Calibri"/>
                <a:cs typeface="Calibri"/>
              </a:rPr>
              <a:t>s(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8" dirty="0">
                <a:latin typeface="Calibri"/>
                <a:cs typeface="Calibri"/>
              </a:rPr>
              <a:t>a")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{ 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e(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4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ue1()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-30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4" dirty="0">
                <a:latin typeface="Calibri"/>
                <a:cs typeface="Calibri"/>
              </a:rPr>
              <a:t>.</a:t>
            </a:r>
            <a:r>
              <a:rPr sz="1200" spc="-15" dirty="0">
                <a:latin typeface="Calibri"/>
                <a:cs typeface="Calibri"/>
              </a:rPr>
              <a:t>g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ue2()</a:t>
            </a:r>
            <a:r>
              <a:rPr sz="1200" spc="-8" dirty="0">
                <a:latin typeface="Calibri"/>
                <a:cs typeface="Calibri"/>
              </a:rPr>
              <a:t>);</a:t>
            </a:r>
            <a:endParaRPr sz="1200">
              <a:latin typeface="Calibri"/>
              <a:cs typeface="Calibri"/>
            </a:endParaRPr>
          </a:p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022" y="5069110"/>
            <a:ext cx="6715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836" y="5251990"/>
            <a:ext cx="6715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74336" y="2084832"/>
            <a:ext cx="3985736" cy="3526158"/>
          </a:xfrm>
          <a:prstGeom prst="rect">
            <a:avLst/>
          </a:prstGeom>
          <a:solidFill>
            <a:srgbClr val="F4B083"/>
          </a:solidFill>
        </p:spPr>
        <p:txBody>
          <a:bodyPr vert="horz" wrap="square" lIns="0" tIns="0" rIns="0" bIns="0" rtlCol="0">
            <a:spAutoFit/>
          </a:bodyPr>
          <a:lstStyle/>
          <a:p>
            <a:pPr marL="69056"/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blic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MyFi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{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1238">
              <a:latin typeface="Times New Roman"/>
              <a:cs typeface="Times New Roman"/>
            </a:endParaRPr>
          </a:p>
          <a:p>
            <a:pPr marL="138113"/>
            <a:r>
              <a:rPr sz="1200" spc="-11" dirty="0">
                <a:latin typeface="Calibri"/>
                <a:cs typeface="Calibri"/>
              </a:rPr>
              <a:t>pub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ic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11" dirty="0">
                <a:latin typeface="Calibri"/>
                <a:cs typeface="Calibri"/>
              </a:rPr>
              <a:t>oi</a:t>
            </a:r>
            <a:r>
              <a:rPr sz="1200" spc="-8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main(String[] 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gs)</a:t>
            </a:r>
            <a:endParaRPr sz="1200">
              <a:latin typeface="Calibri"/>
              <a:cs typeface="Calibri"/>
            </a:endParaRPr>
          </a:p>
          <a:p>
            <a:pPr marL="69056" marR="2531745" indent="621506"/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……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{ </a:t>
            </a:r>
            <a:r>
              <a:rPr sz="1200" spc="-11" dirty="0">
                <a:latin typeface="Calibri"/>
                <a:cs typeface="Calibri"/>
              </a:rPr>
              <a:t>Jo</a:t>
            </a:r>
            <a:r>
              <a:rPr sz="1200" spc="-8" dirty="0">
                <a:latin typeface="Calibri"/>
                <a:cs typeface="Calibri"/>
              </a:rPr>
              <a:t>b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jo</a:t>
            </a:r>
            <a:r>
              <a:rPr sz="1200" spc="-8" dirty="0">
                <a:latin typeface="Calibri"/>
                <a:cs typeface="Calibri"/>
              </a:rPr>
              <a:t>b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=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Job()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207645" marR="402431"/>
            <a:r>
              <a:rPr sz="1200" spc="-11" dirty="0">
                <a:latin typeface="Calibri"/>
                <a:cs typeface="Calibri"/>
              </a:rPr>
              <a:t>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J</a:t>
            </a:r>
            <a:r>
              <a:rPr sz="1200" spc="-8" dirty="0">
                <a:latin typeface="Calibri"/>
                <a:cs typeface="Calibri"/>
              </a:rPr>
              <a:t>ar</a:t>
            </a:r>
            <a:r>
              <a:rPr sz="1200" spc="-23" dirty="0">
                <a:latin typeface="Calibri"/>
                <a:cs typeface="Calibri"/>
              </a:rPr>
              <a:t>B</a:t>
            </a:r>
            <a:r>
              <a:rPr sz="1200" spc="-8" dirty="0">
                <a:latin typeface="Calibri"/>
                <a:cs typeface="Calibri"/>
              </a:rPr>
              <a:t>yCla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(MyFi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e.clas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);</a:t>
            </a:r>
            <a:r>
              <a:rPr sz="1200" spc="-11" dirty="0">
                <a:latin typeface="Calibri"/>
                <a:cs typeface="Calibri"/>
              </a:rPr>
              <a:t>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JobName("Cu</a:t>
            </a:r>
            <a:r>
              <a:rPr sz="1200" spc="-15" dirty="0">
                <a:latin typeface="Calibri"/>
                <a:cs typeface="Calibri"/>
              </a:rPr>
              <a:t>stom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");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tNum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educe</a:t>
            </a:r>
            <a:r>
              <a:rPr sz="1200" spc="-10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as</a:t>
            </a:r>
            <a:r>
              <a:rPr sz="1200" spc="-19" dirty="0">
                <a:latin typeface="Calibri"/>
                <a:cs typeface="Calibri"/>
              </a:rPr>
              <a:t>k</a:t>
            </a:r>
            <a:r>
              <a:rPr sz="1200" spc="-8" dirty="0">
                <a:latin typeface="Calibri"/>
                <a:cs typeface="Calibri"/>
              </a:rPr>
              <a:t>s(</a:t>
            </a:r>
            <a:r>
              <a:rPr sz="1200" spc="-15" dirty="0">
                <a:latin typeface="Calibri"/>
                <a:cs typeface="Calibri"/>
              </a:rPr>
              <a:t>0</a:t>
            </a:r>
            <a:r>
              <a:rPr sz="1200" spc="-8" dirty="0">
                <a:latin typeface="Calibri"/>
                <a:cs typeface="Calibri"/>
              </a:rPr>
              <a:t>);</a:t>
            </a:r>
            <a:r>
              <a:rPr sz="1200" spc="-11" dirty="0">
                <a:latin typeface="Calibri"/>
                <a:cs typeface="Calibri"/>
              </a:rPr>
              <a:t>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tMa</a:t>
            </a:r>
            <a:r>
              <a:rPr sz="1200" spc="-11" dirty="0">
                <a:latin typeface="Calibri"/>
                <a:cs typeface="Calibri"/>
              </a:rPr>
              <a:t>pperCl</a:t>
            </a:r>
            <a:r>
              <a:rPr sz="1200" spc="-4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MyM</a:t>
            </a:r>
            <a:r>
              <a:rPr sz="1200" spc="-4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ppe</a:t>
            </a:r>
            <a:r>
              <a:rPr sz="1200" spc="-127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.cla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s);</a:t>
            </a:r>
            <a:r>
              <a:rPr sz="1200" spc="-11" dirty="0">
                <a:latin typeface="Calibri"/>
                <a:cs typeface="Calibri"/>
              </a:rPr>
              <a:t>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tMa</a:t>
            </a:r>
            <a:r>
              <a:rPr sz="1200" spc="-11" dirty="0">
                <a:latin typeface="Calibri"/>
                <a:cs typeface="Calibri"/>
              </a:rPr>
              <a:t>pOu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26" dirty="0">
                <a:latin typeface="Calibri"/>
                <a:cs typeface="Calibri"/>
              </a:rPr>
              <a:t>K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yCla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xt.cla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);</a:t>
            </a:r>
            <a:r>
              <a:rPr sz="1200" spc="-11" dirty="0">
                <a:latin typeface="Calibri"/>
                <a:cs typeface="Calibri"/>
              </a:rPr>
              <a:t>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tMa</a:t>
            </a:r>
            <a:r>
              <a:rPr sz="1200" spc="-11" dirty="0">
                <a:latin typeface="Calibri"/>
                <a:cs typeface="Calibri"/>
              </a:rPr>
              <a:t>pOu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7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ueC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as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xt.cla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);</a:t>
            </a:r>
            <a:r>
              <a:rPr sz="1200" spc="-11" dirty="0">
                <a:latin typeface="Calibri"/>
                <a:cs typeface="Calibri"/>
              </a:rPr>
              <a:t> job</a:t>
            </a: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np</a:t>
            </a:r>
            <a:r>
              <a:rPr sz="1200" spc="-8" dirty="0">
                <a:latin typeface="Calibri"/>
                <a:cs typeface="Calibri"/>
              </a:rPr>
              <a:t>ut</a:t>
            </a:r>
            <a:r>
              <a:rPr sz="1200" spc="-26" dirty="0">
                <a:latin typeface="Calibri"/>
                <a:cs typeface="Calibri"/>
              </a:rPr>
              <a:t>F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9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C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as</a:t>
            </a:r>
            <a:r>
              <a:rPr sz="1200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My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np</a:t>
            </a:r>
            <a:r>
              <a:rPr sz="1200" spc="-8" dirty="0">
                <a:latin typeface="Calibri"/>
                <a:cs typeface="Calibri"/>
              </a:rPr>
              <a:t>ut</a:t>
            </a:r>
            <a:r>
              <a:rPr sz="1200" spc="-26" dirty="0">
                <a:latin typeface="Calibri"/>
                <a:cs typeface="Calibri"/>
              </a:rPr>
              <a:t>F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9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t.cla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);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19"/>
              </a:spcBef>
            </a:pPr>
            <a:endParaRPr sz="1238">
              <a:latin typeface="Times New Roman"/>
              <a:cs typeface="Times New Roman"/>
            </a:endParaRPr>
          </a:p>
          <a:p>
            <a:pPr marL="207645" marR="219551"/>
            <a:r>
              <a:rPr sz="1200" spc="-11" dirty="0">
                <a:latin typeface="Calibri"/>
                <a:cs typeface="Calibri"/>
              </a:rPr>
              <a:t>Fi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eIn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26" dirty="0">
                <a:latin typeface="Calibri"/>
                <a:cs typeface="Calibri"/>
              </a:rPr>
              <a:t>F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9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t.ad</a:t>
            </a:r>
            <a:r>
              <a:rPr sz="1200" spc="-11" dirty="0">
                <a:latin typeface="Calibri"/>
                <a:cs typeface="Calibri"/>
              </a:rPr>
              <a:t>d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np</a:t>
            </a:r>
            <a:r>
              <a:rPr sz="1200" spc="-8" dirty="0">
                <a:latin typeface="Calibri"/>
                <a:cs typeface="Calibri"/>
              </a:rPr>
              <a:t>ut</a:t>
            </a:r>
            <a:r>
              <a:rPr sz="1200" spc="-41" dirty="0">
                <a:latin typeface="Calibri"/>
                <a:cs typeface="Calibri"/>
              </a:rPr>
              <a:t>P</a:t>
            </a:r>
            <a:r>
              <a:rPr sz="1200" spc="-15" dirty="0">
                <a:latin typeface="Calibri"/>
                <a:cs typeface="Calibri"/>
              </a:rPr>
              <a:t>at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23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job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-11" dirty="0">
                <a:latin typeface="Calibri"/>
                <a:cs typeface="Calibri"/>
              </a:rPr>
              <a:t> 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34" dirty="0">
                <a:latin typeface="Calibri"/>
                <a:cs typeface="Calibri"/>
              </a:rPr>
              <a:t>P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8" dirty="0">
                <a:latin typeface="Calibri"/>
                <a:cs typeface="Calibri"/>
              </a:rPr>
              <a:t>(a</a:t>
            </a:r>
            <a:r>
              <a:rPr sz="1200" spc="-26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spc="-4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[0])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; </a:t>
            </a:r>
            <a:r>
              <a:rPr sz="1200" spc="-11" dirty="0">
                <a:latin typeface="Calibri"/>
                <a:cs typeface="Calibri"/>
              </a:rPr>
              <a:t>Fi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eOutp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26" dirty="0">
                <a:latin typeface="Calibri"/>
                <a:cs typeface="Calibri"/>
              </a:rPr>
              <a:t>F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9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t.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Ou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34" dirty="0">
                <a:latin typeface="Calibri"/>
                <a:cs typeface="Calibri"/>
              </a:rPr>
              <a:t>P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h</a:t>
            </a:r>
            <a:r>
              <a:rPr sz="1200" spc="23" dirty="0">
                <a:latin typeface="Calibri"/>
                <a:cs typeface="Calibri"/>
              </a:rPr>
              <a:t>(</a:t>
            </a:r>
            <a:r>
              <a:rPr sz="1200" spc="-11" dirty="0">
                <a:latin typeface="Calibri"/>
                <a:cs typeface="Calibri"/>
              </a:rPr>
              <a:t>job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34" dirty="0">
                <a:latin typeface="Calibri"/>
                <a:cs typeface="Calibri"/>
              </a:rPr>
              <a:t>P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(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26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gs[1])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>
              <a:spcBef>
                <a:spcPts val="17"/>
              </a:spcBef>
            </a:pPr>
            <a:endParaRPr sz="1238">
              <a:latin typeface="Times New Roman"/>
              <a:cs typeface="Times New Roman"/>
            </a:endParaRPr>
          </a:p>
          <a:p>
            <a:pPr marL="207645"/>
            <a:r>
              <a:rPr sz="1200" spc="-11" dirty="0">
                <a:latin typeface="Calibri"/>
                <a:cs typeface="Calibri"/>
              </a:rPr>
              <a:t>job</a:t>
            </a:r>
            <a:r>
              <a:rPr sz="1200" spc="-34" dirty="0">
                <a:latin typeface="Calibri"/>
                <a:cs typeface="Calibri"/>
              </a:rPr>
              <a:t>.</a:t>
            </a:r>
            <a:r>
              <a:rPr sz="1200" spc="-23" dirty="0">
                <a:latin typeface="Calibri"/>
                <a:cs typeface="Calibri"/>
              </a:rPr>
              <a:t>w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26" dirty="0">
                <a:latin typeface="Calibri"/>
                <a:cs typeface="Calibri"/>
              </a:rPr>
              <a:t>F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Compl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4" dirty="0">
                <a:latin typeface="Calibri"/>
                <a:cs typeface="Calibri"/>
              </a:rPr>
              <a:t>n</a:t>
            </a:r>
            <a:r>
              <a:rPr sz="1200" spc="-11" dirty="0">
                <a:latin typeface="Calibri"/>
                <a:cs typeface="Calibri"/>
              </a:rPr>
              <a:t>(true)</a:t>
            </a:r>
            <a:r>
              <a:rPr sz="1200" spc="-4" dirty="0">
                <a:latin typeface="Calibri"/>
                <a:cs typeface="Calibri"/>
              </a:rPr>
              <a:t>;</a:t>
            </a:r>
            <a:endParaRPr sz="1200">
              <a:latin typeface="Calibri"/>
              <a:cs typeface="Calibri"/>
            </a:endParaRPr>
          </a:p>
          <a:p>
            <a:pPr marL="138113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69056"/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4495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Keys and Values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The programmer in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has to specify two functions, the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map function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and the </a:t>
            </a:r>
            <a:r>
              <a:rPr lang="en-US" sz="2000" i="1" dirty="0">
                <a:latin typeface="Arial" pitchFamily="34" charset="0"/>
                <a:cs typeface="Arial" pitchFamily="34" charset="0"/>
              </a:rPr>
              <a:t>reduce function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that implement the Mapper and the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Reducer in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program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data elements are always structured as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key-value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(i.e., (K, V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)) pairs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map and reduce functions receive and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emit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(K, V) pairs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71600" y="4937125"/>
            <a:ext cx="5334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(K, V) Pairs</a:t>
            </a:r>
          </a:p>
        </p:txBody>
      </p:sp>
      <p:sp>
        <p:nvSpPr>
          <p:cNvPr id="3" name="Chevron 2"/>
          <p:cNvSpPr/>
          <p:nvPr/>
        </p:nvSpPr>
        <p:spPr>
          <a:xfrm>
            <a:off x="2133600" y="5089525"/>
            <a:ext cx="304800" cy="1066800"/>
          </a:xfrm>
          <a:prstGeom prst="chevron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09850" y="5089525"/>
            <a:ext cx="990600" cy="10668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dirty="0"/>
              <a:t>Map Function</a:t>
            </a:r>
          </a:p>
        </p:txBody>
      </p:sp>
      <p:sp>
        <p:nvSpPr>
          <p:cNvPr id="8" name="Chevron 7"/>
          <p:cNvSpPr/>
          <p:nvPr/>
        </p:nvSpPr>
        <p:spPr>
          <a:xfrm>
            <a:off x="3733800" y="5089525"/>
            <a:ext cx="304800" cy="1066800"/>
          </a:xfrm>
          <a:prstGeom prst="chevron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4937125"/>
            <a:ext cx="533400" cy="13716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(K’, V’) Pairs</a:t>
            </a:r>
          </a:p>
        </p:txBody>
      </p:sp>
      <p:sp>
        <p:nvSpPr>
          <p:cNvPr id="10" name="Chevron 9"/>
          <p:cNvSpPr/>
          <p:nvPr/>
        </p:nvSpPr>
        <p:spPr>
          <a:xfrm>
            <a:off x="5029200" y="5089525"/>
            <a:ext cx="304800" cy="1066800"/>
          </a:xfrm>
          <a:prstGeom prst="chevron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62600" y="5089525"/>
            <a:ext cx="990600" cy="10668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400" dirty="0"/>
              <a:t>Reduce Function</a:t>
            </a:r>
          </a:p>
        </p:txBody>
      </p:sp>
      <p:sp>
        <p:nvSpPr>
          <p:cNvPr id="12" name="Chevron 11"/>
          <p:cNvSpPr/>
          <p:nvPr/>
        </p:nvSpPr>
        <p:spPr>
          <a:xfrm>
            <a:off x="6705600" y="5089525"/>
            <a:ext cx="304800" cy="1066800"/>
          </a:xfrm>
          <a:prstGeom prst="chevron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15200" y="4937125"/>
            <a:ext cx="533400" cy="13716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(K’’, V’’) Pairs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43000" y="4572000"/>
            <a:ext cx="944563" cy="276225"/>
          </a:xfrm>
          <a:prstGeom prst="rect">
            <a:avLst/>
          </a:prstGeom>
          <a:noFill/>
          <a:ln w="9525">
            <a:solidFill>
              <a:srgbClr val="C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Input Splits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3657600" y="4572000"/>
            <a:ext cx="1619250" cy="276225"/>
          </a:xfrm>
          <a:prstGeom prst="rect">
            <a:avLst/>
          </a:prstGeom>
          <a:noFill/>
          <a:ln w="9525">
            <a:solidFill>
              <a:srgbClr val="00B05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Intermediate Outputs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032625" y="4572000"/>
            <a:ext cx="1098550" cy="276225"/>
          </a:xfrm>
          <a:prstGeom prst="rect">
            <a:avLst/>
          </a:prstGeom>
          <a:noFill/>
          <a:ln w="9525">
            <a:solidFill>
              <a:srgbClr val="7030A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Final Outputs</a:t>
            </a:r>
          </a:p>
        </p:txBody>
      </p:sp>
    </p:spTree>
    <p:extLst>
      <p:ext uri="{BB962C8B-B14F-4D97-AF65-F5344CB8AC3E}">
        <p14:creationId xmlns:p14="http://schemas.microsoft.com/office/powerpoint/2010/main" val="30831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76368" y="3357501"/>
            <a:ext cx="412956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2250" b="1" spc="8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19" dirty="0">
                <a:solidFill>
                  <a:srgbClr val="006FC0"/>
                </a:solidFill>
                <a:latin typeface="Tahoma"/>
                <a:cs typeface="Tahoma"/>
              </a:rPr>
              <a:t>Custo</a:t>
            </a:r>
            <a:r>
              <a:rPr sz="2250" b="1" spc="-23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2250" b="1" spc="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4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npu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t </a:t>
            </a:r>
            <a:r>
              <a:rPr sz="2250" b="1" spc="-19" dirty="0">
                <a:solidFill>
                  <a:srgbClr val="006FC0"/>
                </a:solidFill>
                <a:latin typeface="Tahoma"/>
                <a:cs typeface="Tahoma"/>
              </a:rPr>
              <a:t>For</a:t>
            </a:r>
            <a:r>
              <a:rPr sz="2250" b="1" spc="-3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2250" b="1" spc="-15" dirty="0">
                <a:solidFill>
                  <a:srgbClr val="006FC0"/>
                </a:solidFill>
                <a:latin typeface="Tahoma"/>
                <a:cs typeface="Tahoma"/>
              </a:rPr>
              <a:t>at</a:t>
            </a:r>
            <a:endParaRPr sz="22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302439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1244" y="936326"/>
            <a:ext cx="2751772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Sequen</a:t>
            </a:r>
            <a:r>
              <a:rPr sz="4050" spc="-19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50" spc="-4" dirty="0">
                <a:solidFill>
                  <a:srgbClr val="FF0000"/>
                </a:solidFill>
                <a:latin typeface="Calibri Light"/>
                <a:cs typeface="Calibri Light"/>
              </a:rPr>
              <a:t>eFi</a:t>
            </a:r>
            <a:r>
              <a:rPr sz="4050" spc="-11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535803"/>
            <a:ext cx="8777764" cy="42832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Consist</a:t>
            </a:r>
            <a:r>
              <a:rPr sz="15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of b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nary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53" dirty="0">
                <a:solidFill>
                  <a:srgbClr val="006FC0"/>
                </a:solidFill>
                <a:latin typeface="Tahoma"/>
                <a:cs typeface="Tahoma"/>
              </a:rPr>
              <a:t>K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ey/</a:t>
            </a:r>
            <a:r>
              <a:rPr sz="1500" spc="-68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alue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pair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  <a:buClr>
                <a:srgbClr val="006FC0"/>
              </a:buClr>
              <a:buFont typeface="Wingdings"/>
              <a:buChar char=""/>
            </a:pPr>
            <a:endParaRPr sz="1500">
              <a:latin typeface="Times New Roman"/>
              <a:cs typeface="Times New Roman"/>
            </a:endParaRPr>
          </a:p>
          <a:p>
            <a:pPr marL="224314" indent="-214789">
              <a:spcBef>
                <a:spcPts val="1208"/>
              </a:spcBef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500" spc="4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500" spc="-23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in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Map</a:t>
            </a:r>
            <a:r>
              <a:rPr sz="1500" spc="-34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ed</a:t>
            </a:r>
            <a:r>
              <a:rPr sz="1500" spc="-15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-3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as</a:t>
            </a:r>
            <a:r>
              <a:rPr sz="1500" spc="-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t/outpu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23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ormats</a:t>
            </a:r>
            <a:endParaRPr sz="1500">
              <a:latin typeface="Tahoma"/>
              <a:cs typeface="Tahoma"/>
            </a:endParaRPr>
          </a:p>
          <a:p>
            <a:pPr marL="352425">
              <a:spcBef>
                <a:spcPts val="199"/>
              </a:spcBef>
            </a:pPr>
            <a:r>
              <a:rPr sz="1500" dirty="0">
                <a:latin typeface="Tahoma"/>
                <a:cs typeface="Tahoma"/>
              </a:rPr>
              <a:t>Out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dirty="0">
                <a:latin typeface="Tahoma"/>
                <a:cs typeface="Tahoma"/>
              </a:rPr>
              <a:t>ut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of Maps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</a:t>
            </a:r>
            <a:r>
              <a:rPr sz="1500" spc="-4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using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SequenceFi</a:t>
            </a:r>
            <a:r>
              <a:rPr sz="1500" dirty="0">
                <a:latin typeface="Tahoma"/>
                <a:cs typeface="Tahoma"/>
              </a:rPr>
              <a:t>le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224314" indent="-214789">
              <a:spcBef>
                <a:spcPts val="1219"/>
              </a:spcBef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500" spc="-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Se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q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ue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-23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fi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s h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500" spc="-15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23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ollow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ng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ad</a:t>
            </a:r>
            <a:r>
              <a:rPr sz="1500" spc="-34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antage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567214" lvl="1" indent="-214789">
              <a:spcBef>
                <a:spcPts val="191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dirty="0">
                <a:latin typeface="Tahoma"/>
                <a:cs typeface="Tahoma"/>
              </a:rPr>
              <a:t>As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dirty="0">
                <a:latin typeface="Tahoma"/>
                <a:cs typeface="Tahoma"/>
              </a:rPr>
              <a:t>nary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spc="-8" dirty="0">
                <a:latin typeface="Tahoma"/>
                <a:cs typeface="Tahoma"/>
              </a:rPr>
              <a:t>f</a:t>
            </a:r>
            <a:r>
              <a:rPr sz="1500" dirty="0">
                <a:latin typeface="Tahoma"/>
                <a:cs typeface="Tahoma"/>
              </a:rPr>
              <a:t>iles,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the</a:t>
            </a:r>
            <a:r>
              <a:rPr sz="1500" dirty="0">
                <a:latin typeface="Tahoma"/>
                <a:cs typeface="Tahoma"/>
              </a:rPr>
              <a:t>y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 i</a:t>
            </a:r>
            <a:r>
              <a:rPr sz="1500" spc="-8" dirty="0">
                <a:latin typeface="Tahoma"/>
                <a:cs typeface="Tahoma"/>
              </a:rPr>
              <a:t>n</a:t>
            </a:r>
            <a:r>
              <a:rPr sz="1500" spc="-4" dirty="0">
                <a:latin typeface="Tahoma"/>
                <a:cs typeface="Tahoma"/>
              </a:rPr>
              <a:t>trinsicall</a:t>
            </a:r>
            <a:r>
              <a:rPr sz="1500" dirty="0">
                <a:latin typeface="Tahoma"/>
                <a:cs typeface="Tahoma"/>
              </a:rPr>
              <a:t>y</a:t>
            </a:r>
            <a:r>
              <a:rPr sz="1500" spc="26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mo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compac</a:t>
            </a:r>
            <a:r>
              <a:rPr sz="1500" dirty="0">
                <a:latin typeface="Tahoma"/>
                <a:cs typeface="Tahoma"/>
              </a:rPr>
              <a:t>t</a:t>
            </a:r>
            <a:r>
              <a:rPr sz="1500" spc="-4" dirty="0">
                <a:latin typeface="Tahoma"/>
                <a:cs typeface="Tahoma"/>
              </a:rPr>
              <a:t> tha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te</a:t>
            </a:r>
            <a:r>
              <a:rPr sz="1500" spc="4" dirty="0">
                <a:latin typeface="Tahoma"/>
                <a:cs typeface="Tahoma"/>
              </a:rPr>
              <a:t>x</a:t>
            </a:r>
            <a:r>
              <a:rPr sz="1500" dirty="0">
                <a:latin typeface="Tahoma"/>
                <a:cs typeface="Tahoma"/>
              </a:rPr>
              <a:t>t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spc="-4" dirty="0">
                <a:latin typeface="Tahoma"/>
                <a:cs typeface="Tahoma"/>
              </a:rPr>
              <a:t>es</a:t>
            </a:r>
            <a:endParaRPr sz="1500">
              <a:latin typeface="Tahoma"/>
              <a:cs typeface="Tahoma"/>
            </a:endParaRPr>
          </a:p>
          <a:p>
            <a:pPr marL="567214" marR="3810" lvl="1" indent="-214789">
              <a:lnSpc>
                <a:spcPts val="1620"/>
              </a:lnSpc>
              <a:spcBef>
                <a:spcPts val="401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dirty="0">
                <a:latin typeface="Tahoma"/>
                <a:cs typeface="Tahoma"/>
              </a:rPr>
              <a:t>They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add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spc="-4" dirty="0">
                <a:latin typeface="Tahoma"/>
                <a:cs typeface="Tahoma"/>
              </a:rPr>
              <a:t>tionall</a:t>
            </a:r>
            <a:r>
              <a:rPr sz="1500" dirty="0">
                <a:latin typeface="Tahoma"/>
                <a:cs typeface="Tahoma"/>
              </a:rPr>
              <a:t>y</a:t>
            </a:r>
            <a:r>
              <a:rPr sz="1500" spc="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su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dirty="0">
                <a:latin typeface="Tahoma"/>
                <a:cs typeface="Tahoma"/>
              </a:rPr>
              <a:t>port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optional </a:t>
            </a:r>
            <a:r>
              <a:rPr sz="1500" spc="-4" dirty="0">
                <a:latin typeface="Tahoma"/>
                <a:cs typeface="Tahoma"/>
              </a:rPr>
              <a:t>comp</a:t>
            </a:r>
            <a:r>
              <a:rPr sz="1500" spc="-15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sion,</a:t>
            </a:r>
            <a:r>
              <a:rPr sz="1500" spc="-3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whic</a:t>
            </a:r>
            <a:r>
              <a:rPr sz="1500" dirty="0">
                <a:latin typeface="Tahoma"/>
                <a:cs typeface="Tahoma"/>
              </a:rPr>
              <a:t>h</a:t>
            </a:r>
            <a:r>
              <a:rPr sz="1500" spc="-4" dirty="0">
                <a:latin typeface="Tahoma"/>
                <a:cs typeface="Tahoma"/>
              </a:rPr>
              <a:t> ca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al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be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app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ied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at </a:t>
            </a:r>
            <a:r>
              <a:rPr sz="1500" spc="-8" dirty="0">
                <a:latin typeface="Tahoma"/>
                <a:cs typeface="Tahoma"/>
              </a:rPr>
              <a:t>d</a:t>
            </a:r>
            <a:r>
              <a:rPr sz="1500" dirty="0">
                <a:latin typeface="Tahoma"/>
                <a:cs typeface="Tahoma"/>
              </a:rPr>
              <a:t>i</a:t>
            </a:r>
            <a:r>
              <a:rPr sz="1500" spc="-15" dirty="0">
                <a:latin typeface="Tahoma"/>
                <a:cs typeface="Tahoma"/>
              </a:rPr>
              <a:t>f</a:t>
            </a:r>
            <a:r>
              <a:rPr sz="1500" spc="-23" dirty="0">
                <a:latin typeface="Tahoma"/>
                <a:cs typeface="Tahoma"/>
              </a:rPr>
              <a:t>f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en</a:t>
            </a:r>
            <a:r>
              <a:rPr sz="1500" dirty="0">
                <a:latin typeface="Tahoma"/>
                <a:cs typeface="Tahoma"/>
              </a:rPr>
              <a:t>t</a:t>
            </a:r>
            <a:r>
              <a:rPr sz="1500" spc="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le</a:t>
            </a:r>
            <a:r>
              <a:rPr sz="1500" spc="-15" dirty="0">
                <a:latin typeface="Tahoma"/>
                <a:cs typeface="Tahoma"/>
              </a:rPr>
              <a:t>v</a:t>
            </a:r>
            <a:r>
              <a:rPr sz="1500" spc="-4" dirty="0">
                <a:latin typeface="Tahoma"/>
                <a:cs typeface="Tahoma"/>
              </a:rPr>
              <a:t>els</a:t>
            </a:r>
            <a:r>
              <a:rPr sz="1500" dirty="0">
                <a:latin typeface="Tahoma"/>
                <a:cs typeface="Tahoma"/>
              </a:rPr>
              <a:t>,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that </a:t>
            </a:r>
            <a:r>
              <a:rPr sz="1500" dirty="0">
                <a:latin typeface="Tahoma"/>
                <a:cs typeface="Tahoma"/>
              </a:rPr>
              <a:t>is,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comp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</a:t>
            </a:r>
            <a:r>
              <a:rPr sz="1500" spc="-30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eac</a:t>
            </a:r>
            <a:r>
              <a:rPr sz="1500" dirty="0">
                <a:latin typeface="Tahoma"/>
                <a:cs typeface="Tahoma"/>
              </a:rPr>
              <a:t>h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eco</a:t>
            </a:r>
            <a:r>
              <a:rPr sz="1500" spc="-8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or an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enti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 </a:t>
            </a:r>
            <a:r>
              <a:rPr sz="1500" spc="-4" dirty="0">
                <a:latin typeface="Tahoma"/>
                <a:cs typeface="Tahoma"/>
              </a:rPr>
              <a:t>split</a:t>
            </a:r>
            <a:endParaRPr sz="1500">
              <a:latin typeface="Tahoma"/>
              <a:cs typeface="Tahoma"/>
            </a:endParaRPr>
          </a:p>
          <a:p>
            <a:pPr marL="567214" lvl="1" indent="-214789">
              <a:spcBef>
                <a:spcPts val="172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dirty="0">
                <a:latin typeface="Tahoma"/>
                <a:cs typeface="Tahoma"/>
              </a:rPr>
              <a:t>The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ca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be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spli</a:t>
            </a:r>
            <a:r>
              <a:rPr sz="1500" dirty="0">
                <a:latin typeface="Tahoma"/>
                <a:cs typeface="Tahoma"/>
              </a:rPr>
              <a:t>t and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</a:t>
            </a:r>
            <a:r>
              <a:rPr sz="1500" spc="-19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oces</a:t>
            </a:r>
            <a:r>
              <a:rPr sz="1500" spc="-4" dirty="0">
                <a:latin typeface="Tahoma"/>
                <a:cs typeface="Tahoma"/>
              </a:rPr>
              <a:t>se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</a:t>
            </a:r>
            <a:r>
              <a:rPr sz="1500" spc="-8" dirty="0">
                <a:latin typeface="Tahoma"/>
                <a:cs typeface="Tahoma"/>
              </a:rPr>
              <a:t> p</a:t>
            </a:r>
            <a:r>
              <a:rPr sz="1500" dirty="0">
                <a:latin typeface="Tahoma"/>
                <a:cs typeface="Tahoma"/>
              </a:rPr>
              <a:t>a</a:t>
            </a:r>
            <a:r>
              <a:rPr sz="1500" spc="-30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allel</a:t>
            </a:r>
            <a:endParaRPr sz="1500">
              <a:latin typeface="Tahoma"/>
              <a:cs typeface="Tahoma"/>
            </a:endParaRPr>
          </a:p>
          <a:p>
            <a:pPr lvl="1">
              <a:lnSpc>
                <a:spcPct val="100000"/>
              </a:lnSpc>
              <a:buFont typeface="Wingdings"/>
              <a:buChar char=""/>
            </a:pPr>
            <a:endParaRPr sz="1500">
              <a:latin typeface="Times New Roman"/>
              <a:cs typeface="Times New Roman"/>
            </a:endParaRPr>
          </a:p>
          <a:p>
            <a:pPr marL="224314" indent="-214789">
              <a:spcBef>
                <a:spcPts val="1211"/>
              </a:spcBef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SequenceFile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500" spc="-26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comp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500" spc="4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sion</a:t>
            </a:r>
            <a:r>
              <a:rPr sz="1500" spc="-3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option</a:t>
            </a:r>
            <a:r>
              <a:rPr sz="1500" spc="4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:</a:t>
            </a:r>
            <a:endParaRPr sz="1500">
              <a:latin typeface="Tahoma"/>
              <a:cs typeface="Tahoma"/>
            </a:endParaRPr>
          </a:p>
          <a:p>
            <a:pPr marL="567214" lvl="1" indent="-214789">
              <a:spcBef>
                <a:spcPts val="195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dirty="0">
                <a:latin typeface="Tahoma"/>
                <a:cs typeface="Tahoma"/>
              </a:rPr>
              <a:t>Uncom</a:t>
            </a:r>
            <a:r>
              <a:rPr sz="1500" spc="-11" dirty="0">
                <a:latin typeface="Tahoma"/>
                <a:cs typeface="Tahoma"/>
              </a:rPr>
              <a:t>pr</a:t>
            </a:r>
            <a:r>
              <a:rPr sz="1500" spc="-4" dirty="0">
                <a:latin typeface="Tahoma"/>
                <a:cs typeface="Tahoma"/>
              </a:rPr>
              <a:t>esse</a:t>
            </a:r>
            <a:r>
              <a:rPr sz="1500" spc="-15" dirty="0">
                <a:latin typeface="Tahoma"/>
                <a:cs typeface="Tahoma"/>
              </a:rPr>
              <a:t>d</a:t>
            </a:r>
            <a:r>
              <a:rPr sz="1500" dirty="0">
                <a:latin typeface="Tahoma"/>
                <a:cs typeface="Tahoma"/>
              </a:rPr>
              <a:t>: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spc="-49" dirty="0">
                <a:latin typeface="Tahoma"/>
                <a:cs typeface="Tahoma"/>
              </a:rPr>
              <a:t>K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30" dirty="0">
                <a:latin typeface="Tahoma"/>
                <a:cs typeface="Tahoma"/>
              </a:rPr>
              <a:t>y</a:t>
            </a:r>
            <a:r>
              <a:rPr sz="1500" spc="-26" dirty="0">
                <a:latin typeface="Tahoma"/>
                <a:cs typeface="Tahoma"/>
              </a:rPr>
              <a:t>-</a:t>
            </a:r>
            <a:r>
              <a:rPr sz="1500" spc="-34" dirty="0">
                <a:latin typeface="Tahoma"/>
                <a:cs typeface="Tahoma"/>
              </a:rPr>
              <a:t>v</a:t>
            </a:r>
            <a:r>
              <a:rPr sz="1500" dirty="0">
                <a:latin typeface="Tahoma"/>
                <a:cs typeface="Tahoma"/>
              </a:rPr>
              <a:t>alue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pa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spc="-4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s a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to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u</a:t>
            </a:r>
            <a:r>
              <a:rPr sz="1500" spc="-8" dirty="0">
                <a:latin typeface="Tahoma"/>
                <a:cs typeface="Tahoma"/>
              </a:rPr>
              <a:t>n</a:t>
            </a:r>
            <a:r>
              <a:rPr sz="1500" spc="-4" dirty="0">
                <a:latin typeface="Tahoma"/>
                <a:cs typeface="Tahoma"/>
              </a:rPr>
              <a:t>com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essed</a:t>
            </a:r>
            <a:endParaRPr sz="1500">
              <a:latin typeface="Tahoma"/>
              <a:cs typeface="Tahoma"/>
            </a:endParaRPr>
          </a:p>
          <a:p>
            <a:pPr marL="567214" marR="139065" lvl="1" indent="-214789">
              <a:lnSpc>
                <a:spcPts val="1620"/>
              </a:lnSpc>
              <a:spcBef>
                <a:spcPts val="401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spc="-26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eco</a:t>
            </a:r>
            <a:r>
              <a:rPr sz="1500" spc="-8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comp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sion:</a:t>
            </a:r>
            <a:r>
              <a:rPr sz="1500" spc="-3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The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30" dirty="0">
                <a:latin typeface="Tahoma"/>
                <a:cs typeface="Tahoma"/>
              </a:rPr>
              <a:t>v</a:t>
            </a:r>
            <a:r>
              <a:rPr sz="1500" dirty="0">
                <a:latin typeface="Tahoma"/>
                <a:cs typeface="Tahoma"/>
              </a:rPr>
              <a:t>alue </a:t>
            </a:r>
            <a:r>
              <a:rPr sz="1500" spc="-4" dirty="0">
                <a:latin typeface="Tahoma"/>
                <a:cs typeface="Tahoma"/>
              </a:rPr>
              <a:t>emi</a:t>
            </a:r>
            <a:r>
              <a:rPr sz="1500" spc="-11" dirty="0">
                <a:latin typeface="Tahoma"/>
                <a:cs typeface="Tahoma"/>
              </a:rPr>
              <a:t>t</a:t>
            </a:r>
            <a:r>
              <a:rPr sz="1500" spc="-4" dirty="0">
                <a:latin typeface="Tahoma"/>
                <a:cs typeface="Tahoma"/>
              </a:rPr>
              <a:t>te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11" dirty="0">
                <a:latin typeface="Tahoma"/>
                <a:cs typeface="Tahoma"/>
              </a:rPr>
              <a:t> fr</a:t>
            </a:r>
            <a:r>
              <a:rPr sz="1500" dirty="0">
                <a:latin typeface="Tahoma"/>
                <a:cs typeface="Tahoma"/>
              </a:rPr>
              <a:t>om a map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r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or 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educe</a:t>
            </a:r>
            <a:r>
              <a:rPr sz="1500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is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comp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30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mo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compact tha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te</a:t>
            </a:r>
            <a:r>
              <a:rPr sz="1500" spc="4" dirty="0">
                <a:latin typeface="Tahoma"/>
                <a:cs typeface="Tahoma"/>
              </a:rPr>
              <a:t>x</a:t>
            </a:r>
            <a:r>
              <a:rPr sz="1500" dirty="0">
                <a:latin typeface="Tahoma"/>
                <a:cs typeface="Tahoma"/>
              </a:rPr>
              <a:t>t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spc="-4" dirty="0">
                <a:latin typeface="Tahoma"/>
                <a:cs typeface="Tahoma"/>
              </a:rPr>
              <a:t>es</a:t>
            </a:r>
            <a:endParaRPr sz="1500">
              <a:latin typeface="Tahoma"/>
              <a:cs typeface="Tahoma"/>
            </a:endParaRPr>
          </a:p>
          <a:p>
            <a:pPr marL="567214" lvl="1" indent="-214789">
              <a:spcBef>
                <a:spcPts val="164"/>
              </a:spcBef>
              <a:buFont typeface="Wingdings"/>
              <a:buChar char=""/>
              <a:tabLst>
                <a:tab pos="567690" algn="l"/>
              </a:tabLst>
            </a:pPr>
            <a:r>
              <a:rPr sz="1500" spc="4" dirty="0">
                <a:latin typeface="Tahoma"/>
                <a:cs typeface="Tahoma"/>
              </a:rPr>
              <a:t>B</a:t>
            </a:r>
            <a:r>
              <a:rPr sz="1500" dirty="0">
                <a:latin typeface="Tahoma"/>
                <a:cs typeface="Tahoma"/>
              </a:rPr>
              <a:t>lock </a:t>
            </a:r>
            <a:r>
              <a:rPr sz="1500" spc="-4" dirty="0">
                <a:latin typeface="Tahoma"/>
                <a:cs typeface="Tahoma"/>
              </a:rPr>
              <a:t>comp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sio</a:t>
            </a:r>
            <a:r>
              <a:rPr sz="1500" spc="-11" dirty="0">
                <a:latin typeface="Tahoma"/>
                <a:cs typeface="Tahoma"/>
              </a:rPr>
              <a:t>n</a:t>
            </a:r>
            <a:r>
              <a:rPr sz="1500" dirty="0">
                <a:latin typeface="Tahoma"/>
                <a:cs typeface="Tahoma"/>
              </a:rPr>
              <a:t>: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An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enti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 b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ock of </a:t>
            </a:r>
            <a:r>
              <a:rPr sz="1500" spc="-15" dirty="0">
                <a:latin typeface="Tahoma"/>
                <a:cs typeface="Tahoma"/>
              </a:rPr>
              <a:t>k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23" dirty="0">
                <a:latin typeface="Tahoma"/>
                <a:cs typeface="Tahoma"/>
              </a:rPr>
              <a:t>y-</a:t>
            </a:r>
            <a:r>
              <a:rPr sz="1500" spc="-30" dirty="0">
                <a:latin typeface="Tahoma"/>
                <a:cs typeface="Tahoma"/>
              </a:rPr>
              <a:t>v</a:t>
            </a:r>
            <a:r>
              <a:rPr sz="1500" dirty="0">
                <a:latin typeface="Tahoma"/>
                <a:cs typeface="Tahoma"/>
              </a:rPr>
              <a:t>alue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pairs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is</a:t>
            </a:r>
            <a:r>
              <a:rPr sz="1500" spc="-4" dirty="0">
                <a:latin typeface="Tahoma"/>
                <a:cs typeface="Tahoma"/>
              </a:rPr>
              <a:t> comp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</a:t>
            </a:r>
            <a:r>
              <a:rPr sz="1500" spc="-11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d</a:t>
            </a:r>
            <a:endParaRPr sz="15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086033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1244" y="936326"/>
            <a:ext cx="2751772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Sequen</a:t>
            </a:r>
            <a:r>
              <a:rPr sz="4050" spc="-19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50" spc="-4" dirty="0">
                <a:solidFill>
                  <a:srgbClr val="FF0000"/>
                </a:solidFill>
                <a:latin typeface="Calibri Light"/>
                <a:cs typeface="Calibri Light"/>
              </a:rPr>
              <a:t>eFi</a:t>
            </a:r>
            <a:r>
              <a:rPr sz="4050" spc="-11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636" y="1814028"/>
            <a:ext cx="7919561" cy="2094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4314" indent="-214789"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No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500" spc="4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split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ab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e </a:t>
            </a:r>
            <a:r>
              <a:rPr sz="1500" spc="-23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ormat</a:t>
            </a:r>
            <a:endParaRPr sz="1500">
              <a:latin typeface="Tahoma"/>
              <a:cs typeface="Tahoma"/>
            </a:endParaRPr>
          </a:p>
          <a:p>
            <a:pPr marL="352425" marR="3810"/>
            <a:r>
              <a:rPr sz="1500" dirty="0">
                <a:latin typeface="Tahoma"/>
                <a:cs typeface="Tahoma"/>
              </a:rPr>
              <a:t>Most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dirty="0">
                <a:latin typeface="Tahoma"/>
                <a:cs typeface="Tahoma"/>
              </a:rPr>
              <a:t>nary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spc="-26" dirty="0">
                <a:latin typeface="Tahoma"/>
                <a:cs typeface="Tahoma"/>
              </a:rPr>
              <a:t>f</a:t>
            </a:r>
            <a:r>
              <a:rPr sz="1500" dirty="0">
                <a:latin typeface="Tahoma"/>
                <a:cs typeface="Tahoma"/>
              </a:rPr>
              <a:t>ormat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(comp</a:t>
            </a:r>
            <a:r>
              <a:rPr sz="1500" spc="-15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spc="-4" dirty="0">
                <a:latin typeface="Tahoma"/>
                <a:cs typeface="Tahoma"/>
              </a:rPr>
              <a:t>s</a:t>
            </a:r>
            <a:r>
              <a:rPr sz="1500" spc="-15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d</a:t>
            </a:r>
            <a:r>
              <a:rPr sz="1500" spc="-3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or </a:t>
            </a:r>
            <a:r>
              <a:rPr sz="1500" spc="-4" dirty="0">
                <a:latin typeface="Tahoma"/>
                <a:cs typeface="Tahoma"/>
              </a:rPr>
              <a:t>encry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4" dirty="0">
                <a:latin typeface="Tahoma"/>
                <a:cs typeface="Tahoma"/>
              </a:rPr>
              <a:t>ted</a:t>
            </a:r>
            <a:r>
              <a:rPr sz="1500" dirty="0">
                <a:latin typeface="Tahoma"/>
                <a:cs typeface="Tahoma"/>
              </a:rPr>
              <a:t>) —</a:t>
            </a:r>
            <a:r>
              <a:rPr sz="1500" spc="-4" dirty="0">
                <a:latin typeface="Tahoma"/>
                <a:cs typeface="Tahoma"/>
              </a:rPr>
              <a:t>canno</a:t>
            </a:r>
            <a:r>
              <a:rPr sz="1500" dirty="0">
                <a:latin typeface="Tahoma"/>
                <a:cs typeface="Tahoma"/>
              </a:rPr>
              <a:t>t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be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sp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it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means</a:t>
            </a:r>
            <a:r>
              <a:rPr sz="1500" spc="-30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tha</a:t>
            </a:r>
            <a:r>
              <a:rPr sz="1500" dirty="0">
                <a:latin typeface="Tahoma"/>
                <a:cs typeface="Tahoma"/>
              </a:rPr>
              <a:t>t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sin</a:t>
            </a:r>
            <a:r>
              <a:rPr sz="1500" spc="-8" dirty="0">
                <a:latin typeface="Tahoma"/>
                <a:cs typeface="Tahoma"/>
              </a:rPr>
              <a:t>g</a:t>
            </a:r>
            <a:r>
              <a:rPr sz="1500" dirty="0">
                <a:latin typeface="Tahoma"/>
                <a:cs typeface="Tahoma"/>
              </a:rPr>
              <a:t>le map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r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wil</a:t>
            </a:r>
            <a:r>
              <a:rPr sz="1500" dirty="0">
                <a:latin typeface="Tahoma"/>
                <a:cs typeface="Tahoma"/>
              </a:rPr>
              <a:t>l</a:t>
            </a:r>
            <a:r>
              <a:rPr sz="1500" spc="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be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used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oce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s</a:t>
            </a:r>
            <a:r>
              <a:rPr sz="1500" spc="-30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</a:t>
            </a:r>
            <a:r>
              <a:rPr sz="1500" dirty="0">
                <a:latin typeface="Tahoma"/>
                <a:cs typeface="Tahoma"/>
              </a:rPr>
              <a:t>e </a:t>
            </a:r>
            <a:r>
              <a:rPr sz="1500" spc="-4" dirty="0">
                <a:latin typeface="Tahoma"/>
                <a:cs typeface="Tahoma"/>
              </a:rPr>
              <a:t>enti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e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,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causin</a:t>
            </a:r>
            <a:r>
              <a:rPr sz="1500" dirty="0">
                <a:latin typeface="Tahoma"/>
                <a:cs typeface="Tahoma"/>
              </a:rPr>
              <a:t>g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 potentially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la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ge 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4" dirty="0">
                <a:latin typeface="Tahoma"/>
                <a:cs typeface="Tahoma"/>
              </a:rPr>
              <a:t>er</a:t>
            </a:r>
            <a:r>
              <a:rPr sz="1500" spc="-19" dirty="0">
                <a:latin typeface="Tahoma"/>
                <a:cs typeface="Tahoma"/>
              </a:rPr>
              <a:t>f</a:t>
            </a:r>
            <a:r>
              <a:rPr sz="1500" dirty="0">
                <a:latin typeface="Tahoma"/>
                <a:cs typeface="Tahoma"/>
              </a:rPr>
              <a:t>ormance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hit. </a:t>
            </a:r>
            <a:r>
              <a:rPr sz="1500" spc="-15" dirty="0">
                <a:latin typeface="Tahoma"/>
                <a:cs typeface="Tahoma"/>
              </a:rPr>
              <a:t>I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suc</a:t>
            </a:r>
            <a:r>
              <a:rPr sz="1500" dirty="0">
                <a:latin typeface="Tahoma"/>
                <a:cs typeface="Tahoma"/>
              </a:rPr>
              <a:t>h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 </a:t>
            </a:r>
            <a:r>
              <a:rPr sz="1500" spc="-4" dirty="0">
                <a:latin typeface="Tahoma"/>
                <a:cs typeface="Tahoma"/>
              </a:rPr>
              <a:t>situation</a:t>
            </a:r>
            <a:r>
              <a:rPr sz="1500" dirty="0">
                <a:latin typeface="Tahoma"/>
                <a:cs typeface="Tahoma"/>
              </a:rPr>
              <a:t>,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it is 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spc="-11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23" dirty="0">
                <a:latin typeface="Tahoma"/>
                <a:cs typeface="Tahoma"/>
              </a:rPr>
              <a:t>f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30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ab</a:t>
            </a:r>
            <a:r>
              <a:rPr sz="1500" spc="-4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e </a:t>
            </a:r>
            <a:r>
              <a:rPr sz="1500" spc="-4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eithe</a:t>
            </a:r>
            <a:r>
              <a:rPr sz="1500" dirty="0">
                <a:latin typeface="Tahoma"/>
                <a:cs typeface="Tahoma"/>
              </a:rPr>
              <a:t>r use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 </a:t>
            </a:r>
            <a:r>
              <a:rPr sz="1500" spc="-4" dirty="0">
                <a:latin typeface="Tahoma"/>
                <a:cs typeface="Tahoma"/>
              </a:rPr>
              <a:t>splitabl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23" dirty="0">
                <a:latin typeface="Tahoma"/>
                <a:cs typeface="Tahoma"/>
              </a:rPr>
              <a:t>f</a:t>
            </a:r>
            <a:r>
              <a:rPr sz="1500" dirty="0">
                <a:latin typeface="Tahoma"/>
                <a:cs typeface="Tahoma"/>
              </a:rPr>
              <a:t>ormat </a:t>
            </a:r>
            <a:r>
              <a:rPr sz="1500" spc="-4" dirty="0">
                <a:latin typeface="Tahoma"/>
                <a:cs typeface="Tahoma"/>
              </a:rPr>
              <a:t>suc</a:t>
            </a:r>
            <a:r>
              <a:rPr sz="1500" dirty="0">
                <a:latin typeface="Tahoma"/>
                <a:cs typeface="Tahoma"/>
              </a:rPr>
              <a:t>h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as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Se</a:t>
            </a:r>
            <a:r>
              <a:rPr sz="1500" spc="-8" dirty="0">
                <a:latin typeface="Tahoma"/>
                <a:cs typeface="Tahoma"/>
              </a:rPr>
              <a:t>q</a:t>
            </a:r>
            <a:r>
              <a:rPr sz="1500" dirty="0">
                <a:latin typeface="Tahoma"/>
                <a:cs typeface="Tahoma"/>
              </a:rPr>
              <a:t>ue</a:t>
            </a:r>
            <a:r>
              <a:rPr sz="1500" spc="-8" dirty="0">
                <a:latin typeface="Tahoma"/>
                <a:cs typeface="Tahoma"/>
              </a:rPr>
              <a:t>n</a:t>
            </a:r>
            <a:r>
              <a:rPr sz="1500" spc="-4" dirty="0">
                <a:latin typeface="Tahoma"/>
                <a:cs typeface="Tahoma"/>
              </a:rPr>
              <a:t>ceFi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spc="-4" dirty="0">
                <a:latin typeface="Tahoma"/>
                <a:cs typeface="Tahoma"/>
              </a:rPr>
              <a:t>e.</a:t>
            </a:r>
            <a:endParaRPr sz="15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>
              <a:spcBef>
                <a:spcPts val="22"/>
              </a:spcBef>
            </a:pPr>
            <a:endParaRPr sz="1613">
              <a:latin typeface="Times New Roman"/>
              <a:cs typeface="Times New Roman"/>
            </a:endParaRPr>
          </a:p>
          <a:p>
            <a:pPr marL="224314" indent="-214789">
              <a:buClr>
                <a:srgbClr val="006FC0"/>
              </a:buClr>
              <a:buFont typeface="Wingdings"/>
              <a:buChar char=""/>
              <a:tabLst>
                <a:tab pos="224790" algn="l"/>
              </a:tabLst>
            </a:pPr>
            <a:r>
              <a:rPr sz="1500" spc="-15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oo</a:t>
            </a:r>
            <a:r>
              <a:rPr sz="1500" spc="-19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ma</a:t>
            </a:r>
            <a:r>
              <a:rPr sz="1500" spc="-11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sz="15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500" dirty="0">
                <a:solidFill>
                  <a:srgbClr val="006FC0"/>
                </a:solidFill>
                <a:latin typeface="Tahoma"/>
                <a:cs typeface="Tahoma"/>
              </a:rPr>
              <a:t>small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 fi</a:t>
            </a:r>
            <a:r>
              <a:rPr sz="1500" spc="-8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500" spc="-4" dirty="0">
                <a:solidFill>
                  <a:srgbClr val="006FC0"/>
                </a:solidFill>
                <a:latin typeface="Tahoma"/>
                <a:cs typeface="Tahoma"/>
              </a:rPr>
              <a:t>es</a:t>
            </a:r>
            <a:endParaRPr sz="1500">
              <a:latin typeface="Tahoma"/>
              <a:cs typeface="Tahoma"/>
            </a:endParaRPr>
          </a:p>
          <a:p>
            <a:pPr marL="352425"/>
            <a:r>
              <a:rPr sz="1500" spc="-41" dirty="0">
                <a:latin typeface="Tahoma"/>
                <a:cs typeface="Tahoma"/>
              </a:rPr>
              <a:t>F</a:t>
            </a:r>
            <a:r>
              <a:rPr sz="1500" dirty="0">
                <a:latin typeface="Tahoma"/>
                <a:cs typeface="Tahoma"/>
              </a:rPr>
              <a:t>or</a:t>
            </a:r>
            <a:r>
              <a:rPr sz="1500" spc="-4" dirty="0">
                <a:latin typeface="Tahoma"/>
                <a:cs typeface="Tahoma"/>
              </a:rPr>
              <a:t> ex</a:t>
            </a:r>
            <a:r>
              <a:rPr sz="1500" dirty="0">
                <a:latin typeface="Tahoma"/>
                <a:cs typeface="Tahoma"/>
              </a:rPr>
              <a:t>am</a:t>
            </a:r>
            <a:r>
              <a:rPr sz="1500" spc="-8" dirty="0">
                <a:latin typeface="Tahoma"/>
                <a:cs typeface="Tahoma"/>
              </a:rPr>
              <a:t>p</a:t>
            </a:r>
            <a:r>
              <a:rPr sz="1500" dirty="0">
                <a:latin typeface="Tahoma"/>
                <a:cs typeface="Tahoma"/>
              </a:rPr>
              <a:t>le,</a:t>
            </a:r>
            <a:r>
              <a:rPr sz="1500" spc="-38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 1</a:t>
            </a:r>
            <a:r>
              <a:rPr sz="1500" spc="-8" dirty="0">
                <a:latin typeface="Tahoma"/>
                <a:cs typeface="Tahoma"/>
              </a:rPr>
              <a:t>0G</a:t>
            </a:r>
            <a:r>
              <a:rPr sz="1500" dirty="0">
                <a:latin typeface="Tahoma"/>
                <a:cs typeface="Tahoma"/>
              </a:rPr>
              <a:t>B</a:t>
            </a:r>
            <a:r>
              <a:rPr sz="1500" spc="-8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b</a:t>
            </a:r>
            <a:r>
              <a:rPr sz="1500" spc="-19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-11" dirty="0">
                <a:latin typeface="Tahoma"/>
                <a:cs typeface="Tahoma"/>
              </a:rPr>
              <a:t>k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up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</a:t>
            </a:r>
            <a:r>
              <a:rPr sz="1500" spc="-8" dirty="0">
                <a:latin typeface="Tahoma"/>
                <a:cs typeface="Tahoma"/>
              </a:rPr>
              <a:t>n</a:t>
            </a:r>
            <a:r>
              <a:rPr sz="1500" spc="-4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o </a:t>
            </a:r>
            <a:r>
              <a:rPr sz="1500" spc="-4" dirty="0">
                <a:latin typeface="Tahoma"/>
                <a:cs typeface="Tahoma"/>
              </a:rPr>
              <a:t>fi</a:t>
            </a:r>
            <a:r>
              <a:rPr sz="1500" spc="-8" dirty="0">
                <a:latin typeface="Tahoma"/>
                <a:cs typeface="Tahoma"/>
              </a:rPr>
              <a:t>l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s of </a:t>
            </a:r>
            <a:r>
              <a:rPr sz="1500" spc="-4" dirty="0">
                <a:latin typeface="Tahoma"/>
                <a:cs typeface="Tahoma"/>
              </a:rPr>
              <a:t>si</a:t>
            </a:r>
            <a:r>
              <a:rPr sz="1500" spc="-11" dirty="0">
                <a:latin typeface="Tahoma"/>
                <a:cs typeface="Tahoma"/>
              </a:rPr>
              <a:t>z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1</a:t>
            </a:r>
            <a:r>
              <a:rPr sz="1500" spc="-8" dirty="0">
                <a:latin typeface="Tahoma"/>
                <a:cs typeface="Tahoma"/>
              </a:rPr>
              <a:t>0</a:t>
            </a:r>
            <a:r>
              <a:rPr sz="1500" dirty="0">
                <a:latin typeface="Tahoma"/>
                <a:cs typeface="Tahoma"/>
              </a:rPr>
              <a:t>0</a:t>
            </a:r>
            <a:r>
              <a:rPr sz="1500" spc="-8" dirty="0">
                <a:latin typeface="Tahoma"/>
                <a:cs typeface="Tahoma"/>
              </a:rPr>
              <a:t>K</a:t>
            </a:r>
            <a:r>
              <a:rPr sz="1500" dirty="0">
                <a:latin typeface="Tahoma"/>
                <a:cs typeface="Tahoma"/>
              </a:rPr>
              <a:t>B</a:t>
            </a:r>
            <a:r>
              <a:rPr sz="1500" spc="-19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each</a:t>
            </a:r>
            <a:r>
              <a:rPr sz="1500" dirty="0">
                <a:latin typeface="Tahoma"/>
                <a:cs typeface="Tahoma"/>
              </a:rPr>
              <a:t>,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use</a:t>
            </a:r>
            <a:r>
              <a:rPr sz="1500" spc="-23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a </a:t>
            </a:r>
            <a:r>
              <a:rPr sz="1500" spc="-8" dirty="0">
                <a:latin typeface="Tahoma"/>
                <a:cs typeface="Tahoma"/>
              </a:rPr>
              <a:t>m</a:t>
            </a:r>
            <a:r>
              <a:rPr sz="1500" dirty="0">
                <a:latin typeface="Tahoma"/>
                <a:cs typeface="Tahoma"/>
              </a:rPr>
              <a:t>ap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of </a:t>
            </a:r>
            <a:r>
              <a:rPr sz="1500" spc="-4" dirty="0">
                <a:latin typeface="Tahoma"/>
                <a:cs typeface="Tahoma"/>
              </a:rPr>
              <a:t>the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own.</a:t>
            </a:r>
            <a:endParaRPr sz="1500">
              <a:latin typeface="Tahoma"/>
              <a:cs typeface="Tahoma"/>
            </a:endParaRPr>
          </a:p>
          <a:p>
            <a:pPr marL="352425"/>
            <a:r>
              <a:rPr sz="1500" dirty="0">
                <a:latin typeface="Tahoma"/>
                <a:cs typeface="Tahoma"/>
              </a:rPr>
              <a:t>Thus</a:t>
            </a:r>
            <a:r>
              <a:rPr sz="1500" spc="-26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</a:t>
            </a:r>
            <a:r>
              <a:rPr sz="1500" dirty="0">
                <a:latin typeface="Tahoma"/>
                <a:cs typeface="Tahoma"/>
              </a:rPr>
              <a:t>e </a:t>
            </a:r>
            <a:r>
              <a:rPr sz="1500" spc="-4" dirty="0">
                <a:latin typeface="Tahoma"/>
                <a:cs typeface="Tahoma"/>
              </a:rPr>
              <a:t>tim</a:t>
            </a:r>
            <a:r>
              <a:rPr sz="1500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ta</a:t>
            </a:r>
            <a:r>
              <a:rPr sz="1500" spc="-11" dirty="0">
                <a:latin typeface="Tahoma"/>
                <a:cs typeface="Tahoma"/>
              </a:rPr>
              <a:t>k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dirty="0">
                <a:latin typeface="Tahoma"/>
                <a:cs typeface="Tahoma"/>
              </a:rPr>
              <a:t>n</a:t>
            </a:r>
            <a:r>
              <a:rPr sz="1500" spc="-11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</a:t>
            </a:r>
            <a:r>
              <a:rPr sz="1500" dirty="0">
                <a:latin typeface="Tahoma"/>
                <a:cs typeface="Tahoma"/>
              </a:rPr>
              <a:t>o</a:t>
            </a:r>
            <a:r>
              <a:rPr sz="1500" spc="4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f</a:t>
            </a:r>
            <a:r>
              <a:rPr sz="1500" spc="-8" dirty="0">
                <a:latin typeface="Tahoma"/>
                <a:cs typeface="Tahoma"/>
              </a:rPr>
              <a:t>i</a:t>
            </a:r>
            <a:r>
              <a:rPr sz="1500" dirty="0">
                <a:latin typeface="Tahoma"/>
                <a:cs typeface="Tahoma"/>
              </a:rPr>
              <a:t>nish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th</a:t>
            </a:r>
            <a:r>
              <a:rPr sz="1500" dirty="0">
                <a:latin typeface="Tahoma"/>
                <a:cs typeface="Tahoma"/>
              </a:rPr>
              <a:t>e job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spc="-4" dirty="0">
                <a:latin typeface="Tahoma"/>
                <a:cs typeface="Tahoma"/>
              </a:rPr>
              <a:t>con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i</a:t>
            </a:r>
            <a:r>
              <a:rPr sz="1500" spc="-8" dirty="0">
                <a:latin typeface="Tahoma"/>
                <a:cs typeface="Tahoma"/>
              </a:rPr>
              <a:t>d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-30" dirty="0">
                <a:latin typeface="Tahoma"/>
                <a:cs typeface="Tahoma"/>
              </a:rPr>
              <a:t>r</a:t>
            </a:r>
            <a:r>
              <a:rPr sz="1500" dirty="0">
                <a:latin typeface="Tahoma"/>
                <a:cs typeface="Tahoma"/>
              </a:rPr>
              <a:t>ably</a:t>
            </a:r>
            <a:r>
              <a:rPr sz="1500" spc="-15" dirty="0">
                <a:latin typeface="Tahoma"/>
                <a:cs typeface="Tahoma"/>
              </a:rPr>
              <a:t> </a:t>
            </a:r>
            <a:r>
              <a:rPr sz="1500" dirty="0">
                <a:latin typeface="Tahoma"/>
                <a:cs typeface="Tahoma"/>
              </a:rPr>
              <a:t>inc</a:t>
            </a:r>
            <a:r>
              <a:rPr sz="1500" spc="-19" dirty="0">
                <a:latin typeface="Tahoma"/>
                <a:cs typeface="Tahoma"/>
              </a:rPr>
              <a:t>r</a:t>
            </a:r>
            <a:r>
              <a:rPr sz="1500" spc="-4" dirty="0">
                <a:latin typeface="Tahoma"/>
                <a:cs typeface="Tahoma"/>
              </a:rPr>
              <a:t>ea</a:t>
            </a:r>
            <a:r>
              <a:rPr sz="1500" spc="8" dirty="0">
                <a:latin typeface="Tahoma"/>
                <a:cs typeface="Tahoma"/>
              </a:rPr>
              <a:t>s</a:t>
            </a:r>
            <a:r>
              <a:rPr sz="1500" spc="-4" dirty="0">
                <a:latin typeface="Tahoma"/>
                <a:cs typeface="Tahoma"/>
              </a:rPr>
              <a:t>e</a:t>
            </a:r>
            <a:r>
              <a:rPr sz="1500" spc="4" dirty="0">
                <a:latin typeface="Tahoma"/>
                <a:cs typeface="Tahoma"/>
              </a:rPr>
              <a:t>s</a:t>
            </a:r>
            <a:r>
              <a:rPr sz="1500" dirty="0">
                <a:latin typeface="Tahoma"/>
                <a:cs typeface="Tahoma"/>
              </a:rPr>
              <a:t>.</a:t>
            </a:r>
            <a:endParaRPr sz="15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8378943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01244" y="936326"/>
            <a:ext cx="2751772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Sequen</a:t>
            </a:r>
            <a:r>
              <a:rPr sz="4050" spc="-19" dirty="0">
                <a:solidFill>
                  <a:srgbClr val="FF0000"/>
                </a:solidFill>
                <a:latin typeface="Calibri Light"/>
                <a:cs typeface="Calibri Light"/>
              </a:rPr>
              <a:t>c</a:t>
            </a:r>
            <a:r>
              <a:rPr sz="4050" spc="-4" dirty="0">
                <a:solidFill>
                  <a:srgbClr val="FF0000"/>
                </a:solidFill>
                <a:latin typeface="Calibri Light"/>
                <a:cs typeface="Calibri Light"/>
              </a:rPr>
              <a:t>eFi</a:t>
            </a:r>
            <a:r>
              <a:rPr sz="4050" spc="-11" dirty="0">
                <a:solidFill>
                  <a:srgbClr val="FF0000"/>
                </a:solidFill>
                <a:latin typeface="Calibri Light"/>
                <a:cs typeface="Calibri Light"/>
              </a:rPr>
              <a:t>l</a:t>
            </a:r>
            <a:r>
              <a:rPr sz="4050" dirty="0">
                <a:solidFill>
                  <a:srgbClr val="FF0000"/>
                </a:solidFill>
                <a:latin typeface="Calibri Light"/>
                <a:cs typeface="Calibri Light"/>
              </a:rPr>
              <a:t>e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04172" y="3295969"/>
            <a:ext cx="3111341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mo:</a:t>
            </a:r>
            <a:r>
              <a:rPr sz="2250" b="1" spc="8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2250" b="1" spc="-8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spc="-4" dirty="0">
                <a:solidFill>
                  <a:srgbClr val="006FC0"/>
                </a:solidFill>
                <a:latin typeface="Tahoma"/>
                <a:cs typeface="Tahoma"/>
              </a:rPr>
              <a:t>quenc</a:t>
            </a:r>
            <a:r>
              <a:rPr sz="225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spc="23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250" b="1" spc="-11" dirty="0">
                <a:solidFill>
                  <a:srgbClr val="006FC0"/>
                </a:solidFill>
                <a:latin typeface="Tahoma"/>
                <a:cs typeface="Tahoma"/>
              </a:rPr>
              <a:t>fil</a:t>
            </a:r>
            <a:r>
              <a:rPr sz="2250" b="1" spc="-23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250" b="1" spc="-1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endParaRPr sz="225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98946088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894" y="936326"/>
            <a:ext cx="5320665" cy="905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98120" algn="r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  <a:p>
            <a:pPr marL="9525">
              <a:spcBef>
                <a:spcPts val="382"/>
              </a:spcBef>
            </a:pPr>
            <a:r>
              <a:rPr sz="1500" dirty="0">
                <a:latin typeface="Calibri"/>
                <a:cs typeface="Calibri"/>
              </a:rPr>
              <a:t>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u</a:t>
            </a:r>
            <a:r>
              <a:rPr sz="1500" spc="4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it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ting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am</a:t>
            </a:r>
            <a:r>
              <a:rPr sz="1500" spc="-15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w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dirty="0">
                <a:latin typeface="Calibri"/>
                <a:cs typeface="Calibri"/>
              </a:rPr>
              <a:t>k </a:t>
            </a:r>
            <a:r>
              <a:rPr sz="1500" spc="-4" dirty="0">
                <a:latin typeface="Calibri"/>
                <a:cs typeface="Calibri"/>
              </a:rPr>
              <a:t>desi</a:t>
            </a:r>
            <a:r>
              <a:rPr sz="1500" dirty="0">
                <a:latin typeface="Calibri"/>
                <a:cs typeface="Calibri"/>
              </a:rPr>
              <a:t>g</a:t>
            </a:r>
            <a:r>
              <a:rPr sz="1500" spc="4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specifi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al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Hadoop.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3" y="2077612"/>
            <a:ext cx="8908733" cy="3792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lnSpc>
                <a:spcPts val="1620"/>
              </a:lnSpc>
            </a:pPr>
            <a:r>
              <a:rPr sz="1500" dirty="0">
                <a:latin typeface="Calibri"/>
                <a:cs typeface="Calibri"/>
              </a:rPr>
              <a:t>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be</a:t>
            </a:r>
            <a:r>
              <a:rPr sz="1500" spc="-26" dirty="0">
                <a:latin typeface="Calibri"/>
                <a:cs typeface="Calibri"/>
              </a:rPr>
              <a:t>g</a:t>
            </a:r>
            <a:r>
              <a:rPr sz="1500" dirty="0">
                <a:latin typeface="Calibri"/>
                <a:cs typeface="Calibri"/>
              </a:rPr>
              <a:t>an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ope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sou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ce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19" dirty="0">
                <a:latin typeface="Calibri"/>
                <a:cs typeface="Calibri"/>
              </a:rPr>
              <a:t>f</a:t>
            </a:r>
            <a:r>
              <a:rPr sz="1500" spc="-38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ing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included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oude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90" dirty="0">
                <a:latin typeface="Calibri"/>
                <a:cs typeface="Calibri"/>
              </a:rPr>
              <a:t>’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butio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Hadoop</a:t>
            </a:r>
            <a:r>
              <a:rPr sz="1500" dirty="0">
                <a:latin typeface="Calibri"/>
                <a:cs typeface="Calibri"/>
              </a:rPr>
              <a:t>,</a:t>
            </a:r>
            <a:r>
              <a:rPr sz="1500" spc="-26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 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w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Apac</a:t>
            </a:r>
            <a:r>
              <a:rPr sz="1500" spc="-4" dirty="0">
                <a:latin typeface="Calibri"/>
                <a:cs typeface="Calibri"/>
              </a:rPr>
              <a:t>h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Incu</a:t>
            </a:r>
            <a:r>
              <a:rPr sz="1500" spc="-4" dirty="0">
                <a:latin typeface="Calibri"/>
                <a:cs typeface="Calibri"/>
              </a:rPr>
              <a:t>b</a:t>
            </a:r>
            <a:r>
              <a:rPr sz="1500" spc="-19" dirty="0">
                <a:latin typeface="Calibri"/>
                <a:cs typeface="Calibri"/>
              </a:rPr>
              <a:t>at</a:t>
            </a:r>
            <a:r>
              <a:rPr sz="1500" spc="-4" dirty="0">
                <a:latin typeface="Calibri"/>
                <a:cs typeface="Calibri"/>
              </a:rPr>
              <a:t>or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ts val="1620"/>
              </a:lnSpc>
            </a:pPr>
            <a:r>
              <a:rPr sz="1500" spc="-4" dirty="0">
                <a:latin typeface="Calibri"/>
                <a:cs typeface="Calibri"/>
              </a:rPr>
              <a:t>p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oject.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29"/>
              </a:spcBef>
            </a:pPr>
            <a:endParaRPr sz="2213">
              <a:latin typeface="Times New Roman"/>
              <a:cs typeface="Times New Roman"/>
            </a:endParaRPr>
          </a:p>
          <a:p>
            <a:pPr marL="9525">
              <a:lnSpc>
                <a:spcPts val="1620"/>
              </a:lnSpc>
            </a:pPr>
            <a:r>
              <a:rPr sz="1500" dirty="0">
                <a:latin typeface="Calibri"/>
                <a:cs typeface="Calibri"/>
              </a:rPr>
              <a:t>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base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JUn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,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al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w</a:t>
            </a:r>
            <a:r>
              <a:rPr sz="1500" dirty="0">
                <a:latin typeface="Calibri"/>
                <a:cs typeface="Calibri"/>
              </a:rPr>
              <a:t>s </a:t>
            </a:r>
            <a:r>
              <a:rPr sz="1500" spc="-30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4" dirty="0">
                <a:latin typeface="Calibri"/>
                <a:cs typeface="Calibri"/>
              </a:rPr>
              <a:t>u</a:t>
            </a:r>
            <a:r>
              <a:rPr sz="1500" spc="-4" dirty="0">
                <a:latin typeface="Calibri"/>
                <a:cs typeface="Calibri"/>
              </a:rPr>
              <a:t>ni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ting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mappe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, 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, and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so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-19" dirty="0">
                <a:latin typeface="Calibri"/>
                <a:cs typeface="Calibri"/>
              </a:rPr>
              <a:t>nt</a:t>
            </a:r>
            <a:r>
              <a:rPr sz="1500" dirty="0">
                <a:latin typeface="Calibri"/>
                <a:cs typeface="Calibri"/>
              </a:rPr>
              <a:t>eg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tion</a:t>
            </a:r>
            <a:endParaRPr sz="1500">
              <a:latin typeface="Calibri"/>
              <a:cs typeface="Calibri"/>
            </a:endParaRPr>
          </a:p>
          <a:p>
            <a:pPr marL="9525">
              <a:lnSpc>
                <a:spcPts val="1620"/>
              </a:lnSpc>
            </a:pP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ting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appe</a:t>
            </a:r>
            <a:r>
              <a:rPr sz="1500" spc="-4" dirty="0">
                <a:latin typeface="Calibri"/>
                <a:cs typeface="Calibri"/>
              </a:rPr>
              <a:t>r-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educer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-23" dirty="0">
                <a:latin typeface="Calibri"/>
                <a:cs typeface="Calibri"/>
              </a:rPr>
              <a:t>n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action, along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w</a:t>
            </a:r>
            <a:r>
              <a:rPr sz="1500" dirty="0">
                <a:latin typeface="Calibri"/>
                <a:cs typeface="Calibri"/>
              </a:rPr>
              <a:t>ith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spc="-4" dirty="0">
                <a:latin typeface="Calibri"/>
                <a:cs typeface="Calibri"/>
              </a:rPr>
              <a:t>bine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,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cu</a:t>
            </a:r>
            <a:r>
              <a:rPr sz="1500" spc="-19" dirty="0">
                <a:latin typeface="Calibri"/>
                <a:cs typeface="Calibri"/>
              </a:rPr>
              <a:t>st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8" dirty="0">
                <a:latin typeface="Calibri"/>
                <a:cs typeface="Calibri"/>
              </a:rPr>
              <a:t> c</a:t>
            </a:r>
            <a:r>
              <a:rPr sz="1500" spc="-4" dirty="0">
                <a:latin typeface="Calibri"/>
                <a:cs typeface="Calibri"/>
              </a:rPr>
              <a:t>ou</a:t>
            </a:r>
            <a:r>
              <a:rPr sz="1500" spc="-19" dirty="0">
                <a:latin typeface="Calibri"/>
                <a:cs typeface="Calibri"/>
              </a:rPr>
              <a:t>nt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, and </a:t>
            </a:r>
            <a:r>
              <a:rPr sz="1500" spc="-4" dirty="0">
                <a:latin typeface="Calibri"/>
                <a:cs typeface="Calibri"/>
              </a:rPr>
              <a:t>parti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8" dirty="0">
                <a:latin typeface="Calibri"/>
                <a:cs typeface="Calibri"/>
              </a:rPr>
              <a:t>o</a:t>
            </a:r>
            <a:r>
              <a:rPr sz="1500" spc="-4" dirty="0">
                <a:latin typeface="Calibri"/>
                <a:cs typeface="Calibri"/>
              </a:rPr>
              <a:t>ne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9525" marR="1738789">
              <a:lnSpc>
                <a:spcPct val="80000"/>
              </a:lnSpc>
              <a:spcBef>
                <a:spcPts val="1219"/>
              </a:spcBef>
            </a:pPr>
            <a:r>
              <a:rPr sz="1500" dirty="0">
                <a:latin typeface="Calibri"/>
                <a:cs typeface="Calibri"/>
              </a:rPr>
              <a:t>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shoul</a:t>
            </a:r>
            <a:r>
              <a:rPr sz="1500" dirty="0">
                <a:latin typeface="Calibri"/>
                <a:cs typeface="Calibri"/>
              </a:rPr>
              <a:t>d </a:t>
            </a:r>
            <a:r>
              <a:rPr sz="1500" spc="-4" dirty="0">
                <a:latin typeface="Calibri"/>
                <a:cs typeface="Calibri"/>
              </a:rPr>
              <a:t>b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no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MRUnit </a:t>
            </a:r>
            <a:r>
              <a:rPr sz="1500" spc="-4" dirty="0">
                <a:latin typeface="Calibri"/>
                <a:cs typeface="Calibri"/>
              </a:rPr>
              <a:t>su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port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bot</a:t>
            </a:r>
            <a:r>
              <a:rPr sz="1500" dirty="0">
                <a:latin typeface="Calibri"/>
                <a:cs typeface="Calibri"/>
              </a:rPr>
              <a:t>h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ol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(o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g.apac</a:t>
            </a:r>
            <a:r>
              <a:rPr sz="1500" spc="4" dirty="0">
                <a:latin typeface="Calibri"/>
                <a:cs typeface="Calibri"/>
              </a:rPr>
              <a:t>h</a:t>
            </a:r>
            <a:r>
              <a:rPr sz="1500" dirty="0">
                <a:latin typeface="Calibri"/>
                <a:cs typeface="Calibri"/>
              </a:rPr>
              <a:t>e.had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.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ap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)</a:t>
            </a:r>
            <a:r>
              <a:rPr sz="1500" spc="-23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n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w </a:t>
            </a:r>
            <a:r>
              <a:rPr sz="1500" spc="-4" dirty="0">
                <a:latin typeface="Calibri"/>
                <a:cs typeface="Calibri"/>
              </a:rPr>
              <a:t>(o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g.apac</a:t>
            </a:r>
            <a:r>
              <a:rPr sz="1500" spc="4" dirty="0">
                <a:latin typeface="Calibri"/>
                <a:cs typeface="Calibri"/>
              </a:rPr>
              <a:t>h</a:t>
            </a:r>
            <a:r>
              <a:rPr sz="1500" dirty="0">
                <a:latin typeface="Calibri"/>
                <a:cs typeface="Calibri"/>
              </a:rPr>
              <a:t>e.had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.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ap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educe)</a:t>
            </a:r>
            <a:r>
              <a:rPr sz="1500" spc="-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</a:t>
            </a:r>
            <a:r>
              <a:rPr sz="1500" spc="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213">
              <a:latin typeface="Times New Roman"/>
              <a:cs typeface="Times New Roman"/>
            </a:endParaRPr>
          </a:p>
          <a:p>
            <a:pPr marL="9525"/>
            <a:r>
              <a:rPr sz="1500" spc="-19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ou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ty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es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v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de</a:t>
            </a:r>
            <a:r>
              <a:rPr sz="1500" dirty="0">
                <a:latin typeface="Calibri"/>
                <a:cs typeface="Calibri"/>
              </a:rPr>
              <a:t>d </a:t>
            </a:r>
            <a:r>
              <a:rPr sz="1500" spc="-11" dirty="0">
                <a:latin typeface="Calibri"/>
                <a:cs typeface="Calibri"/>
              </a:rPr>
              <a:t>b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MRUnit:</a:t>
            </a:r>
            <a:endParaRPr sz="1500">
              <a:latin typeface="Calibri"/>
              <a:cs typeface="Calibri"/>
            </a:endParaRPr>
          </a:p>
          <a:p>
            <a:pPr marL="9525">
              <a:spcBef>
                <a:spcPts val="386"/>
              </a:spcBef>
              <a:buFont typeface="Calibri"/>
              <a:buAutoNum type="arabicPlain"/>
              <a:tabLst>
                <a:tab pos="149543" algn="l"/>
              </a:tabLst>
            </a:pP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4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ly</a:t>
            </a:r>
            <a:r>
              <a:rPr sz="1500" spc="-19" dirty="0">
                <a:latin typeface="Calibri"/>
                <a:cs typeface="Calibri"/>
              </a:rPr>
              <a:t> 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map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</a:t>
            </a:r>
            <a:r>
              <a:rPr sz="1500" spc="-4" dirty="0">
                <a:latin typeface="Calibri"/>
                <a:cs typeface="Calibri"/>
              </a:rPr>
              <a:t> (sup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b</a:t>
            </a:r>
            <a:r>
              <a:rPr sz="1500" dirty="0">
                <a:latin typeface="Calibri"/>
                <a:cs typeface="Calibri"/>
              </a:rPr>
              <a:t>y the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4" dirty="0">
                <a:latin typeface="Calibri"/>
                <a:cs typeface="Calibri"/>
              </a:rPr>
              <a:t>Dri</a:t>
            </a:r>
            <a:r>
              <a:rPr sz="1500" spc="-26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 clas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).</a:t>
            </a:r>
            <a:endParaRPr sz="1500">
              <a:latin typeface="Calibri"/>
              <a:cs typeface="Calibri"/>
            </a:endParaRPr>
          </a:p>
          <a:p>
            <a:pPr marL="148590" indent="-139065">
              <a:spcBef>
                <a:spcPts val="386"/>
              </a:spcBef>
              <a:buFont typeface="Calibri"/>
              <a:buAutoNum type="arabicPlain"/>
              <a:tabLst>
                <a:tab pos="149066" algn="l"/>
              </a:tabLst>
            </a:pP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educe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</a:t>
            </a:r>
            <a:r>
              <a:rPr sz="1500" spc="-4" dirty="0">
                <a:latin typeface="Calibri"/>
                <a:cs typeface="Calibri"/>
              </a:rPr>
              <a:t>onl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educe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fun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8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(sup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23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11" dirty="0">
                <a:latin typeface="Calibri"/>
                <a:cs typeface="Calibri"/>
              </a:rPr>
              <a:t> b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educeDri</a:t>
            </a:r>
            <a:r>
              <a:rPr sz="1500" spc="-34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 cla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s).</a:t>
            </a:r>
            <a:endParaRPr sz="1500">
              <a:latin typeface="Calibri"/>
              <a:cs typeface="Calibri"/>
            </a:endParaRPr>
          </a:p>
          <a:p>
            <a:pPr marL="149066" indent="-139541">
              <a:spcBef>
                <a:spcPts val="398"/>
              </a:spcBef>
              <a:buFont typeface="Calibri"/>
              <a:buAutoNum type="arabicPlain"/>
              <a:tabLst>
                <a:tab pos="149543" algn="l"/>
              </a:tabLst>
            </a:pP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bot</a:t>
            </a:r>
            <a:r>
              <a:rPr sz="1500" dirty="0">
                <a:latin typeface="Calibri"/>
                <a:cs typeface="Calibri"/>
              </a:rPr>
              <a:t>h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map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nctions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15" dirty="0">
                <a:latin typeface="Calibri"/>
                <a:cs typeface="Calibri"/>
              </a:rPr>
              <a:t>(</a:t>
            </a:r>
            <a:r>
              <a:rPr sz="1500" spc="-4" dirty="0">
                <a:latin typeface="Calibri"/>
                <a:cs typeface="Calibri"/>
              </a:rPr>
              <a:t>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8" dirty="0">
                <a:latin typeface="Calibri"/>
                <a:cs typeface="Calibri"/>
              </a:rPr>
              <a:t> b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eDr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23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clas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).</a:t>
            </a:r>
            <a:endParaRPr sz="1500">
              <a:latin typeface="Calibri"/>
              <a:cs typeface="Calibri"/>
            </a:endParaRPr>
          </a:p>
          <a:p>
            <a:pPr marL="9525" marR="1541621">
              <a:lnSpc>
                <a:spcPct val="80000"/>
              </a:lnSpc>
              <a:spcBef>
                <a:spcPts val="746"/>
              </a:spcBef>
              <a:buFont typeface="Calibri"/>
              <a:buAutoNum type="arabicPlain"/>
              <a:tabLst>
                <a:tab pos="149543" algn="l"/>
              </a:tabLst>
            </a:pP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pipelin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all</a:t>
            </a:r>
            <a:r>
              <a:rPr sz="1500" spc="-15" dirty="0">
                <a:latin typeface="Calibri"/>
                <a:cs typeface="Calibri"/>
              </a:rPr>
              <a:t>ow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se</a:t>
            </a:r>
            <a:r>
              <a:rPr sz="1500" spc="-8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23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nctions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b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e</a:t>
            </a:r>
            <a:r>
              <a:rPr sz="1500" spc="-41" dirty="0">
                <a:latin typeface="Calibri"/>
                <a:cs typeface="Calibri"/>
              </a:rPr>
              <a:t>x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cis</a:t>
            </a:r>
            <a:r>
              <a:rPr sz="1500" spc="-4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19" dirty="0">
                <a:latin typeface="Calibri"/>
                <a:cs typeface="Calibri"/>
              </a:rPr>
              <a:t>(</a:t>
            </a:r>
            <a:r>
              <a:rPr sz="1500" spc="-4" dirty="0">
                <a:latin typeface="Calibri"/>
                <a:cs typeface="Calibri"/>
              </a:rPr>
              <a:t>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-8" dirty="0">
                <a:latin typeface="Calibri"/>
                <a:cs typeface="Calibri"/>
              </a:rPr>
              <a:t> b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-13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tP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pelineMa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eDr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23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clas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).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597134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45851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529810"/>
            <a:ext cx="8472011" cy="44636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16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oul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d</a:t>
            </a:r>
            <a:r>
              <a:rPr dirty="0">
                <a:latin typeface="Calibri"/>
                <a:cs typeface="Calibri"/>
              </a:rPr>
              <a:t>o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f</a:t>
            </a:r>
            <a:r>
              <a:rPr spc="-4" dirty="0">
                <a:latin typeface="Calibri"/>
                <a:cs typeface="Calibri"/>
              </a:rPr>
              <a:t>oll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wing: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315"/>
              </a:spcBef>
              <a:buFont typeface="Calibri"/>
              <a:buAutoNum type="arabicPeriod"/>
              <a:tabLst>
                <a:tab pos="237173" algn="l"/>
              </a:tabLst>
            </a:pPr>
            <a:r>
              <a:rPr dirty="0">
                <a:latin typeface="Calibri"/>
                <a:cs typeface="Calibri"/>
              </a:rPr>
              <a:t>In</a:t>
            </a:r>
            <a:r>
              <a:rPr spc="-26" dirty="0">
                <a:latin typeface="Calibri"/>
                <a:cs typeface="Calibri"/>
              </a:rPr>
              <a:t>st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dirty="0">
                <a:latin typeface="Calibri"/>
                <a:cs typeface="Calibri"/>
              </a:rPr>
              <a:t> MapDri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ame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38" dirty="0">
                <a:latin typeface="Calibri"/>
                <a:cs typeface="Calibri"/>
              </a:rPr>
              <a:t>z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x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4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ly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unde</a:t>
            </a:r>
            <a:r>
              <a:rPr dirty="0">
                <a:latin typeface="Calibri"/>
                <a:cs typeface="Calibri"/>
              </a:rPr>
              <a:t>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t.</a:t>
            </a:r>
            <a:endParaRPr>
              <a:latin typeface="Calibri"/>
              <a:cs typeface="Calibri"/>
            </a:endParaRPr>
          </a:p>
          <a:p>
            <a:pPr>
              <a:spcBef>
                <a:spcPts val="41"/>
              </a:spcBef>
              <a:buFont typeface="Calibri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236696" indent="-227171">
              <a:buFont typeface="Calibri"/>
              <a:buAutoNum type="arabicPeriod"/>
              <a:tabLst>
                <a:tab pos="237173" algn="l"/>
              </a:tabLst>
            </a:pPr>
            <a:r>
              <a:rPr dirty="0">
                <a:latin typeface="Calibri"/>
                <a:cs typeface="Calibri"/>
              </a:rPr>
              <a:t>Add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an</a:t>
            </a:r>
            <a:r>
              <a:rPr spc="4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</a:t>
            </a:r>
            <a:r>
              <a:rPr spc="4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-8" dirty="0">
                <a:latin typeface="Calibri"/>
                <a:cs typeface="Calibri"/>
              </a:rPr>
              <a:t>er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ting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usin</a:t>
            </a:r>
            <a:r>
              <a:rPr dirty="0">
                <a:latin typeface="Calibri"/>
                <a:cs typeface="Calibri"/>
              </a:rPr>
              <a:t>g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withMapper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</a:t>
            </a:r>
            <a:endParaRPr>
              <a:latin typeface="Calibri"/>
              <a:cs typeface="Calibri"/>
            </a:endParaRPr>
          </a:p>
          <a:p>
            <a:pPr>
              <a:spcBef>
                <a:spcPts val="41"/>
              </a:spcBef>
              <a:buFont typeface="Calibri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236696" indent="-227171">
              <a:buFont typeface="Calibri"/>
              <a:buAutoNum type="arabicPeriod"/>
              <a:tabLst>
                <a:tab pos="237173" algn="l"/>
              </a:tabLst>
            </a:pP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withInput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ena</a:t>
            </a:r>
            <a:r>
              <a:rPr spc="-4" dirty="0">
                <a:latin typeface="Calibri"/>
                <a:cs typeface="Calibri"/>
              </a:rPr>
              <a:t>ble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pas</a:t>
            </a:r>
            <a:r>
              <a:rPr dirty="0">
                <a:latin typeface="Calibri"/>
                <a:cs typeface="Calibri"/>
              </a:rPr>
              <a:t>s in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desi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64" dirty="0">
                <a:latin typeface="Calibri"/>
                <a:cs typeface="Calibri"/>
              </a:rPr>
              <a:t>k</a:t>
            </a:r>
            <a:r>
              <a:rPr spc="-11" dirty="0">
                <a:latin typeface="Calibri"/>
                <a:cs typeface="Calibri"/>
              </a:rPr>
              <a:t>ey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alue.</a:t>
            </a:r>
            <a:endParaRPr>
              <a:latin typeface="Calibri"/>
              <a:cs typeface="Calibri"/>
            </a:endParaRPr>
          </a:p>
          <a:p>
            <a:pPr>
              <a:spcBef>
                <a:spcPts val="30"/>
              </a:spcBef>
              <a:buFont typeface="Calibri"/>
              <a:buAutoNum type="arabicPeriod"/>
            </a:pPr>
            <a:endParaRPr sz="2400">
              <a:latin typeface="Times New Roman"/>
              <a:cs typeface="Times New Roman"/>
            </a:endParaRPr>
          </a:p>
          <a:p>
            <a:pPr marL="236696" indent="-227171">
              <a:buFont typeface="Calibri"/>
              <a:buAutoNum type="arabicPeriod"/>
              <a:tabLst>
                <a:tab pos="237173" algn="l"/>
              </a:tabLst>
            </a:pP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p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 is</a:t>
            </a:r>
            <a:r>
              <a:rPr spc="-4" dirty="0">
                <a:latin typeface="Calibri"/>
                <a:cs typeface="Calibri"/>
              </a:rPr>
              <a:t> specifi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usin</a:t>
            </a:r>
            <a:r>
              <a:rPr dirty="0">
                <a:latin typeface="Calibri"/>
                <a:cs typeface="Calibri"/>
              </a:rPr>
              <a:t>g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withOutput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all.</a:t>
            </a:r>
            <a:endParaRPr>
              <a:latin typeface="Calibri"/>
              <a:cs typeface="Calibri"/>
            </a:endParaRPr>
          </a:p>
          <a:p>
            <a:pPr>
              <a:spcBef>
                <a:spcPts val="27"/>
              </a:spcBef>
              <a:buFont typeface="Calibri"/>
              <a:buAutoNum type="arabicPeriod"/>
            </a:pPr>
            <a:endParaRPr sz="2138">
              <a:latin typeface="Times New Roman"/>
              <a:cs typeface="Times New Roman"/>
            </a:endParaRPr>
          </a:p>
          <a:p>
            <a:pPr marL="9525" marR="1047750">
              <a:lnSpc>
                <a:spcPct val="114599"/>
              </a:lnSpc>
              <a:buFont typeface="Calibri"/>
              <a:buAutoNum type="arabicPeriod"/>
              <a:tabLst>
                <a:tab pos="237173" algn="l"/>
              </a:tabLst>
            </a:pPr>
            <a:r>
              <a:rPr dirty="0">
                <a:latin typeface="Calibri"/>
                <a:cs typeface="Calibri"/>
              </a:rPr>
              <a:t>If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15" dirty="0">
                <a:latin typeface="Calibri"/>
                <a:cs typeface="Calibri"/>
              </a:rPr>
              <a:t>ma</a:t>
            </a:r>
            <a:r>
              <a:rPr spc="-4" dirty="0">
                <a:latin typeface="Calibri"/>
                <a:cs typeface="Calibri"/>
              </a:rPr>
              <a:t>pp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inc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eme</a:t>
            </a:r>
            <a:r>
              <a:rPr spc="-30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ting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58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o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tional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83" dirty="0">
                <a:latin typeface="Calibri"/>
                <a:cs typeface="Calibri"/>
              </a:rPr>
              <a:t>.</a:t>
            </a:r>
            <a:r>
              <a:rPr dirty="0">
                <a:latin typeface="Calibri"/>
                <a:cs typeface="Calibri"/>
              </a:rPr>
              <a:t>withCou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8" dirty="0">
                <a:latin typeface="Calibri"/>
                <a:cs typeface="Calibri"/>
              </a:rPr>
              <a:t>(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oup</a:t>
            </a:r>
            <a:r>
              <a:rPr dirty="0">
                <a:latin typeface="Calibri"/>
                <a:cs typeface="Calibri"/>
              </a:rPr>
              <a:t>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nam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,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</a:t>
            </a:r>
            <a:r>
              <a:rPr spc="-10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)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ena</a:t>
            </a:r>
            <a:r>
              <a:rPr spc="-4" dirty="0">
                <a:latin typeface="Calibri"/>
                <a:cs typeface="Calibri"/>
              </a:rPr>
              <a:t>ble</a:t>
            </a:r>
            <a:r>
              <a:rPr dirty="0">
                <a:latin typeface="Calibri"/>
                <a:cs typeface="Calibri"/>
              </a:rPr>
              <a:t>s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spec</a:t>
            </a:r>
            <a:r>
              <a:rPr spc="4" dirty="0">
                <a:latin typeface="Calibri"/>
                <a:cs typeface="Calibri"/>
              </a:rPr>
              <a:t>if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ou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8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spcBef>
                <a:spcPts val="27"/>
              </a:spcBef>
              <a:buFont typeface="Calibri"/>
              <a:buAutoNum type="arabicPeriod"/>
            </a:pPr>
            <a:endParaRPr sz="2138">
              <a:latin typeface="Times New Roman"/>
              <a:cs typeface="Times New Roman"/>
            </a:endParaRPr>
          </a:p>
          <a:p>
            <a:pPr marL="9525" marR="3810">
              <a:lnSpc>
                <a:spcPct val="114599"/>
              </a:lnSpc>
              <a:buFont typeface="Calibri"/>
              <a:buAutoNum type="arabicPeriod"/>
              <a:tabLst>
                <a:tab pos="237173" algn="l"/>
              </a:tabLst>
            </a:pP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la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all,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ru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9" dirty="0">
                <a:latin typeface="Calibri"/>
                <a:cs typeface="Calibri"/>
              </a:rPr>
              <a:t>f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specifi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5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alues i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</a:t>
            </a:r>
            <a:r>
              <a:rPr spc="-4" dirty="0">
                <a:latin typeface="Calibri"/>
                <a:cs typeface="Calibri"/>
              </a:rPr>
              <a:t>ppe</a:t>
            </a:r>
            <a:r>
              <a:rPr spc="-153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ompa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es the</a:t>
            </a:r>
            <a:r>
              <a:rPr spc="-8" dirty="0">
                <a:latin typeface="Calibri"/>
                <a:cs typeface="Calibri"/>
              </a:rPr>
              <a:t> ac</a:t>
            </a:r>
            <a:r>
              <a:rPr spc="-4" dirty="0">
                <a:latin typeface="Calibri"/>
                <a:cs typeface="Calibri"/>
              </a:rPr>
              <a:t>tua</a:t>
            </a:r>
            <a:r>
              <a:rPr dirty="0">
                <a:latin typeface="Calibri"/>
                <a:cs typeface="Calibri"/>
              </a:rPr>
              <a:t>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49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ain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s</a:t>
            </a:r>
            <a:r>
              <a:rPr spc="-19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withOutput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meth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d.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72565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893" y="936327"/>
            <a:ext cx="8821103" cy="9643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38589" algn="ctr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  <a:p>
            <a:pPr marL="9525">
              <a:spcBef>
                <a:spcPts val="469"/>
              </a:spcBef>
            </a:pPr>
            <a:r>
              <a:rPr spc="-4" dirty="0">
                <a:latin typeface="Calibri"/>
                <a:cs typeface="Calibri"/>
              </a:rPr>
              <a:t>Th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limi</a:t>
            </a:r>
            <a:r>
              <a:rPr spc="-19" dirty="0">
                <a:latin typeface="Calibri"/>
                <a:cs typeface="Calibri"/>
              </a:rPr>
              <a:t>ta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MapDri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end</a:t>
            </a:r>
            <a:r>
              <a:rPr spc="-4" dirty="0">
                <a:latin typeface="Calibri"/>
                <a:cs typeface="Calibri"/>
              </a:rPr>
              <a:t> u</a:t>
            </a:r>
            <a:r>
              <a:rPr dirty="0">
                <a:latin typeface="Calibri"/>
                <a:cs typeface="Calibri"/>
              </a:rPr>
              <a:t>p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singl</a:t>
            </a:r>
            <a:r>
              <a:rPr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utpu</a:t>
            </a:r>
            <a:r>
              <a:rPr dirty="0">
                <a:latin typeface="Calibri"/>
                <a:cs typeface="Calibri"/>
              </a:rPr>
              <a:t>t </a:t>
            </a:r>
            <a:r>
              <a:rPr spc="-15" dirty="0">
                <a:latin typeface="Calibri"/>
                <a:cs typeface="Calibri"/>
              </a:rPr>
              <a:t>pe</a:t>
            </a:r>
            <a:r>
              <a:rPr spc="-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t.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2226850"/>
            <a:ext cx="8623935" cy="1426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1943"/>
              </a:lnSpc>
            </a:pPr>
            <a:r>
              <a:rPr spc="-143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withInput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withOutput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times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if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bu</a:t>
            </a:r>
            <a:r>
              <a:rPr dirty="0">
                <a:latin typeface="Calibri"/>
                <a:cs typeface="Calibri"/>
              </a:rPr>
              <a:t>t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MapDri</a:t>
            </a:r>
            <a:r>
              <a:rPr spc="-19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implem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30" dirty="0">
                <a:latin typeface="Calibri"/>
                <a:cs typeface="Calibri"/>
              </a:rPr>
              <a:t>nt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wri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ting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alues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new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ones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will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onl</a:t>
            </a:r>
            <a:r>
              <a:rPr dirty="0">
                <a:latin typeface="Calibri"/>
                <a:cs typeface="Calibri"/>
              </a:rPr>
              <a:t>y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be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ting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on</a:t>
            </a:r>
            <a:r>
              <a:rPr dirty="0">
                <a:latin typeface="Calibri"/>
                <a:cs typeface="Calibri"/>
              </a:rPr>
              <a:t>e input</a:t>
            </a:r>
            <a:r>
              <a:rPr spc="-38" dirty="0">
                <a:latin typeface="Calibri"/>
                <a:cs typeface="Calibri"/>
              </a:rPr>
              <a:t>/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8"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tim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>
              <a:spcBef>
                <a:spcPts val="1133"/>
              </a:spcBef>
            </a:pPr>
            <a:r>
              <a:rPr spc="-16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 </a:t>
            </a:r>
            <a:r>
              <a:rPr spc="-15" dirty="0">
                <a:latin typeface="Calibri"/>
                <a:cs typeface="Calibri"/>
              </a:rPr>
              <a:t>spe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i</a:t>
            </a:r>
            <a:r>
              <a:rPr spc="4" dirty="0">
                <a:latin typeface="Calibri"/>
                <a:cs typeface="Calibri"/>
              </a:rPr>
              <a:t>f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</a:t>
            </a:r>
            <a:r>
              <a:rPr spc="4" dirty="0">
                <a:latin typeface="Calibri"/>
                <a:cs typeface="Calibri"/>
              </a:rPr>
              <a:t>i</a:t>
            </a:r>
            <a:r>
              <a:rPr spc="-4" dirty="0">
                <a:latin typeface="Calibri"/>
                <a:cs typeface="Calibri"/>
              </a:rPr>
              <a:t>pl</a:t>
            </a:r>
            <a:r>
              <a:rPr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ts,</a:t>
            </a:r>
            <a:r>
              <a:rPr dirty="0">
                <a:latin typeface="Calibri"/>
                <a:cs typeface="Calibri"/>
              </a:rPr>
              <a:t> </a:t>
            </a:r>
            <a:r>
              <a:rPr spc="-30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us</a:t>
            </a:r>
            <a:r>
              <a:rPr dirty="0">
                <a:latin typeface="Calibri"/>
                <a:cs typeface="Calibri"/>
              </a:rPr>
              <a:t>e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eDr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3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 </a:t>
            </a:r>
            <a:r>
              <a:rPr spc="-4" dirty="0">
                <a:latin typeface="Calibri"/>
                <a:cs typeface="Calibri"/>
              </a:rPr>
              <a:t>object.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073004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45851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3" y="1551527"/>
            <a:ext cx="5957888" cy="3357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pc="-4" dirty="0">
                <a:latin typeface="Calibri"/>
                <a:cs typeface="Calibri"/>
              </a:rPr>
              <a:t>publi</a:t>
            </a:r>
            <a:r>
              <a:rPr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v</a:t>
            </a:r>
            <a:r>
              <a:rPr spc="-4" dirty="0">
                <a:latin typeface="Calibri"/>
                <a:cs typeface="Calibri"/>
              </a:rPr>
              <a:t>oi</a:t>
            </a:r>
            <a:r>
              <a:rPr dirty="0">
                <a:latin typeface="Calibri"/>
                <a:cs typeface="Calibri"/>
              </a:rPr>
              <a:t>d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dirty="0">
                <a:latin typeface="Calibri"/>
                <a:cs typeface="Calibri"/>
              </a:rPr>
              <a:t>)</a:t>
            </a:r>
            <a:r>
              <a:rPr spc="-3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E</a:t>
            </a:r>
            <a:r>
              <a:rPr spc="-34" dirty="0">
                <a:latin typeface="Calibri"/>
                <a:cs typeface="Calibri"/>
              </a:rPr>
              <a:t>x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{</a:t>
            </a:r>
            <a:endParaRPr>
              <a:latin typeface="Calibri"/>
              <a:cs typeface="Calibri"/>
            </a:endParaRPr>
          </a:p>
          <a:p>
            <a:pPr marL="695325" marR="73343">
              <a:lnSpc>
                <a:spcPct val="124700"/>
              </a:lnSpc>
              <a:spcBef>
                <a:spcPts val="4"/>
              </a:spcBef>
            </a:pPr>
            <a:r>
              <a:rPr spc="-4" dirty="0">
                <a:latin typeface="Calibri"/>
                <a:cs typeface="Calibri"/>
              </a:rPr>
              <a:t>Li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</a:t>
            </a:r>
            <a:r>
              <a:rPr spc="4" dirty="0">
                <a:latin typeface="Calibri"/>
                <a:cs typeface="Calibri"/>
              </a:rPr>
              <a:t>&lt;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7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&gt;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=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new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Ar</a:t>
            </a:r>
            <a:r>
              <a:rPr spc="-38" dirty="0">
                <a:latin typeface="Calibri"/>
                <a:cs typeface="Calibri"/>
              </a:rPr>
              <a:t>ra</a:t>
            </a:r>
            <a:r>
              <a:rPr dirty="0">
                <a:latin typeface="Calibri"/>
                <a:cs typeface="Calibri"/>
              </a:rPr>
              <a:t>yLi</a:t>
            </a:r>
            <a:r>
              <a:rPr spc="-19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&lt;I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7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&gt;</a:t>
            </a:r>
            <a:r>
              <a:rPr spc="4" dirty="0">
                <a:latin typeface="Calibri"/>
                <a:cs typeface="Calibri"/>
              </a:rPr>
              <a:t>(</a:t>
            </a:r>
            <a:r>
              <a:rPr spc="-11" dirty="0">
                <a:latin typeface="Calibri"/>
                <a:cs typeface="Calibri"/>
              </a:rPr>
              <a:t>);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alues.add</a:t>
            </a:r>
            <a:r>
              <a:rPr spc="-4" dirty="0">
                <a:latin typeface="Calibri"/>
                <a:cs typeface="Calibri"/>
              </a:rPr>
              <a:t>(ne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71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(</a:t>
            </a:r>
            <a:r>
              <a:rPr spc="-4" dirty="0">
                <a:latin typeface="Calibri"/>
                <a:cs typeface="Calibri"/>
              </a:rPr>
              <a:t>1</a:t>
            </a:r>
            <a:r>
              <a:rPr dirty="0">
                <a:latin typeface="Calibri"/>
                <a:cs typeface="Calibri"/>
              </a:rPr>
              <a:t>));</a:t>
            </a:r>
            <a:endParaRPr>
              <a:latin typeface="Calibri"/>
              <a:cs typeface="Calibri"/>
            </a:endParaRPr>
          </a:p>
          <a:p>
            <a:pPr marL="695325">
              <a:spcBef>
                <a:spcPts val="529"/>
              </a:spcBef>
            </a:pP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alues.add</a:t>
            </a:r>
            <a:r>
              <a:rPr spc="-4" dirty="0">
                <a:latin typeface="Calibri"/>
                <a:cs typeface="Calibri"/>
              </a:rPr>
              <a:t>(ne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71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(1)</a:t>
            </a:r>
            <a:r>
              <a:rPr spc="4" dirty="0">
                <a:latin typeface="Calibri"/>
                <a:cs typeface="Calibri"/>
              </a:rPr>
              <a:t>)</a:t>
            </a:r>
            <a:r>
              <a:rPr spc="-8" dirty="0">
                <a:latin typeface="Calibri"/>
                <a:cs typeface="Calibri"/>
              </a:rPr>
              <a:t>;</a:t>
            </a:r>
            <a:endParaRPr>
              <a:latin typeface="Calibri"/>
              <a:cs typeface="Calibri"/>
            </a:endParaRPr>
          </a:p>
          <a:p>
            <a:pPr marL="695325">
              <a:spcBef>
                <a:spcPts val="540"/>
              </a:spcBef>
            </a:pPr>
            <a:r>
              <a:rPr spc="-4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4" dirty="0">
                <a:latin typeface="Calibri"/>
                <a:cs typeface="Calibri"/>
              </a:rPr>
              <a:t>Dri</a:t>
            </a:r>
            <a:r>
              <a:rPr spc="-23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&lt;</a:t>
            </a:r>
            <a:r>
              <a:rPr spc="-165" dirty="0">
                <a:latin typeface="Calibri"/>
                <a:cs typeface="Calibri"/>
              </a:rPr>
              <a:t>T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6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able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6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able&gt;()</a:t>
            </a:r>
            <a:endParaRPr>
              <a:latin typeface="Calibri"/>
              <a:cs typeface="Calibri"/>
            </a:endParaRPr>
          </a:p>
          <a:p>
            <a:pPr marL="1381125">
              <a:spcBef>
                <a:spcPts val="533"/>
              </a:spcBef>
            </a:pPr>
            <a:r>
              <a:rPr spc="-68" dirty="0">
                <a:latin typeface="Calibri"/>
                <a:cs typeface="Calibri"/>
              </a:rPr>
              <a:t>.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ith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(ne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94"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dCou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t.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4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())</a:t>
            </a:r>
            <a:endParaRPr>
              <a:latin typeface="Calibri"/>
              <a:cs typeface="Calibri"/>
            </a:endParaRPr>
          </a:p>
          <a:p>
            <a:pPr marL="1381125">
              <a:spcBef>
                <a:spcPts val="529"/>
              </a:spcBef>
            </a:pPr>
            <a:r>
              <a:rPr spc="-68" dirty="0">
                <a:latin typeface="Calibri"/>
                <a:cs typeface="Calibri"/>
              </a:rPr>
              <a:t>.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ithInpu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(ne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spc="-8" dirty="0">
                <a:latin typeface="Calibri"/>
                <a:cs typeface="Calibri"/>
              </a:rPr>
              <a:t>t("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t"),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alues)</a:t>
            </a:r>
            <a:endParaRPr>
              <a:latin typeface="Calibri"/>
              <a:cs typeface="Calibri"/>
            </a:endParaRPr>
          </a:p>
          <a:p>
            <a:pPr marL="1381125">
              <a:spcBef>
                <a:spcPts val="540"/>
              </a:spcBef>
            </a:pPr>
            <a:r>
              <a:rPr spc="-71" dirty="0">
                <a:latin typeface="Calibri"/>
                <a:cs typeface="Calibri"/>
              </a:rPr>
              <a:t>.</a:t>
            </a:r>
            <a:r>
              <a:rPr dirty="0">
                <a:latin typeface="Calibri"/>
                <a:cs typeface="Calibri"/>
              </a:rPr>
              <a:t>with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utput(ne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26" dirty="0">
                <a:latin typeface="Calibri"/>
                <a:cs typeface="Calibri"/>
              </a:rPr>
              <a:t>e</a:t>
            </a:r>
            <a:r>
              <a:rPr spc="8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t("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t"),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6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6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ri</a:t>
            </a:r>
            <a:r>
              <a:rPr spc="-19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able</a:t>
            </a:r>
            <a:r>
              <a:rPr spc="-4" dirty="0">
                <a:latin typeface="Calibri"/>
                <a:cs typeface="Calibri"/>
              </a:rPr>
              <a:t>(2))</a:t>
            </a:r>
            <a:endParaRPr>
              <a:latin typeface="Calibri"/>
              <a:cs typeface="Calibri"/>
            </a:endParaRPr>
          </a:p>
          <a:p>
            <a:pPr marL="1381125">
              <a:spcBef>
                <a:spcPts val="533"/>
              </a:spcBef>
            </a:pPr>
            <a:r>
              <a:rPr spc="-8" dirty="0">
                <a:latin typeface="Calibri"/>
                <a:cs typeface="Calibri"/>
              </a:rPr>
              <a:t>.</a:t>
            </a:r>
            <a:r>
              <a:rPr dirty="0">
                <a:latin typeface="Calibri"/>
                <a:cs typeface="Calibri"/>
              </a:rPr>
              <a:t>ru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169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();</a:t>
            </a:r>
            <a:endParaRPr>
              <a:latin typeface="Calibri"/>
              <a:cs typeface="Calibri"/>
            </a:endParaRPr>
          </a:p>
          <a:p>
            <a:pPr marL="9525">
              <a:spcBef>
                <a:spcPts val="529"/>
              </a:spcBef>
            </a:pPr>
            <a:r>
              <a:rPr dirty="0">
                <a:latin typeface="Calibri"/>
                <a:cs typeface="Calibri"/>
              </a:rPr>
              <a:t>}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26183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45851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512379"/>
            <a:ext cx="7673816" cy="4435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650" spc="-30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oll</a:t>
            </a:r>
            <a:r>
              <a:rPr sz="1650" spc="-19" dirty="0">
                <a:latin typeface="Calibri"/>
                <a:cs typeface="Calibri"/>
              </a:rPr>
              <a:t>o</a:t>
            </a:r>
            <a:r>
              <a:rPr sz="1650" spc="-11" dirty="0">
                <a:latin typeface="Calibri"/>
                <a:cs typeface="Calibri"/>
              </a:rPr>
              <a:t>wing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b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ea</a:t>
            </a:r>
            <a:r>
              <a:rPr sz="1650" spc="-56" dirty="0">
                <a:latin typeface="Calibri"/>
                <a:cs typeface="Calibri"/>
              </a:rPr>
              <a:t>k</a:t>
            </a:r>
            <a:r>
              <a:rPr sz="1650" spc="-15" dirty="0">
                <a:latin typeface="Calibri"/>
                <a:cs typeface="Calibri"/>
              </a:rPr>
              <a:t>dow</a:t>
            </a:r>
            <a:r>
              <a:rPr sz="1650" spc="-11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 of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wh</a:t>
            </a:r>
            <a:r>
              <a:rPr sz="1650" spc="-30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happenin</a:t>
            </a:r>
            <a:r>
              <a:rPr sz="1650" spc="-11" dirty="0">
                <a:latin typeface="Calibri"/>
                <a:cs typeface="Calibri"/>
              </a:rPr>
              <a:t>g</a:t>
            </a:r>
            <a:r>
              <a:rPr sz="1650" spc="-8" dirty="0">
                <a:latin typeface="Calibri"/>
                <a:cs typeface="Calibri"/>
              </a:rPr>
              <a:t> in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9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hi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ode:</a:t>
            </a:r>
            <a:endParaRPr sz="1650">
              <a:latin typeface="Calibri"/>
              <a:cs typeface="Calibri"/>
            </a:endParaRPr>
          </a:p>
          <a:p>
            <a:pPr marL="218599" indent="-209074">
              <a:spcBef>
                <a:spcPts val="153"/>
              </a:spcBef>
              <a:buFont typeface="Calibri"/>
              <a:buAutoNum type="arabicPeriod"/>
              <a:tabLst>
                <a:tab pos="219075" algn="l"/>
              </a:tabLst>
            </a:pP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4" dirty="0">
                <a:latin typeface="Calibri"/>
                <a:cs typeface="Calibri"/>
              </a:rPr>
              <a:t>li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of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64" dirty="0">
                <a:latin typeface="Calibri"/>
                <a:cs typeface="Calibri"/>
              </a:rPr>
              <a:t>W</a:t>
            </a:r>
            <a:r>
              <a:rPr sz="1650" spc="-8" dirty="0">
                <a:latin typeface="Calibri"/>
                <a:cs typeface="Calibri"/>
              </a:rPr>
              <a:t>ri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able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objec</a:t>
            </a:r>
            <a:r>
              <a:rPr sz="1650" spc="-15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</a:t>
            </a:r>
            <a:r>
              <a:rPr sz="1650" spc="-34" dirty="0">
                <a:latin typeface="Calibri"/>
                <a:cs typeface="Calibri"/>
              </a:rPr>
              <a:t>a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9" dirty="0">
                <a:latin typeface="Calibri"/>
                <a:cs typeface="Calibri"/>
              </a:rPr>
              <a:t>u</a:t>
            </a:r>
            <a:r>
              <a:rPr sz="1650" spc="-11" dirty="0">
                <a:latin typeface="Calibri"/>
                <a:cs typeface="Calibri"/>
              </a:rPr>
              <a:t>sed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input</a:t>
            </a:r>
            <a:r>
              <a:rPr sz="1650" spc="-11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c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30" dirty="0">
                <a:latin typeface="Calibri"/>
                <a:cs typeface="Calibri"/>
              </a:rPr>
              <a:t>at</a:t>
            </a:r>
            <a:r>
              <a:rPr sz="1650" spc="-8" dirty="0">
                <a:latin typeface="Calibri"/>
                <a:cs typeface="Calibri"/>
              </a:rPr>
              <a:t>ed.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11"/>
              </a:spcBef>
              <a:buFont typeface="Calibri"/>
              <a:buAutoNum type="arabicPeriod"/>
            </a:pPr>
            <a:endParaRPr sz="1988">
              <a:latin typeface="Times New Roman"/>
              <a:cs typeface="Times New Roman"/>
            </a:endParaRPr>
          </a:p>
          <a:p>
            <a:pPr marL="218599" indent="-209074">
              <a:buFont typeface="Calibri"/>
              <a:buAutoNum type="arabicPeriod"/>
              <a:tabLst>
                <a:tab pos="219075" algn="l"/>
              </a:tabLst>
            </a:pP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erDri</a:t>
            </a:r>
            <a:r>
              <a:rPr sz="1650" spc="-26" dirty="0">
                <a:latin typeface="Calibri"/>
                <a:cs typeface="Calibri"/>
              </a:rPr>
              <a:t>v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</a:t>
            </a:r>
            <a:r>
              <a:rPr sz="1650" spc="-26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ti</a:t>
            </a:r>
            <a:r>
              <a:rPr sz="1650" spc="-30" dirty="0">
                <a:latin typeface="Calibri"/>
                <a:cs typeface="Calibri"/>
              </a:rPr>
              <a:t>at</a:t>
            </a:r>
            <a:r>
              <a:rPr sz="1650" spc="-8" dirty="0">
                <a:latin typeface="Calibri"/>
                <a:cs typeface="Calibri"/>
              </a:rPr>
              <a:t>ed,</a:t>
            </a:r>
            <a:r>
              <a:rPr sz="1650" dirty="0">
                <a:latin typeface="Calibri"/>
                <a:cs typeface="Calibri"/>
              </a:rPr>
              <a:t>  </a:t>
            </a:r>
            <a:r>
              <a:rPr sz="1650" spc="-8" dirty="0">
                <a:latin typeface="Calibri"/>
                <a:cs typeface="Calibri"/>
              </a:rPr>
              <a:t>it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pa</a:t>
            </a:r>
            <a:r>
              <a:rPr sz="1650" spc="-45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am</a:t>
            </a:r>
            <a:r>
              <a:rPr sz="1650" spc="-23" dirty="0">
                <a:latin typeface="Calibri"/>
                <a:cs typeface="Calibri"/>
              </a:rPr>
              <a:t>e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eri</a:t>
            </a:r>
            <a:r>
              <a:rPr sz="1650" spc="-49" dirty="0">
                <a:latin typeface="Calibri"/>
                <a:cs typeface="Calibri"/>
              </a:rPr>
              <a:t>z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e</a:t>
            </a:r>
            <a:r>
              <a:rPr sz="1650" spc="-38" dirty="0">
                <a:latin typeface="Calibri"/>
                <a:cs typeface="Calibri"/>
              </a:rPr>
              <a:t>x</a:t>
            </a:r>
            <a:r>
              <a:rPr sz="1650" spc="-8" dirty="0">
                <a:latin typeface="Calibri"/>
                <a:cs typeface="Calibri"/>
              </a:rPr>
              <a:t>actly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as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un</a:t>
            </a:r>
            <a:r>
              <a:rPr sz="1650" spc="-19" dirty="0">
                <a:latin typeface="Calibri"/>
                <a:cs typeface="Calibri"/>
              </a:rPr>
              <a:t>d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t.</a:t>
            </a:r>
            <a:endParaRPr sz="1650">
              <a:latin typeface="Calibri"/>
              <a:cs typeface="Calibri"/>
            </a:endParaRPr>
          </a:p>
          <a:p>
            <a:pPr>
              <a:buFont typeface="Calibri"/>
              <a:buAutoNum type="arabicPeriod"/>
            </a:pPr>
            <a:endParaRPr sz="1988">
              <a:latin typeface="Times New Roman"/>
              <a:cs typeface="Times New Roman"/>
            </a:endParaRPr>
          </a:p>
          <a:p>
            <a:pPr marL="218599" indent="-209074">
              <a:buFont typeface="Calibri"/>
              <a:buAutoNum type="arabicPeriod"/>
              <a:tabLst>
                <a:tab pos="219075" algn="l"/>
              </a:tabLst>
            </a:pPr>
            <a:r>
              <a:rPr sz="1650" spc="-11" dirty="0">
                <a:latin typeface="Calibri"/>
                <a:cs typeface="Calibri"/>
              </a:rPr>
              <a:t>An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</a:t>
            </a:r>
            <a:r>
              <a:rPr sz="1650" spc="-26" dirty="0">
                <a:latin typeface="Calibri"/>
                <a:cs typeface="Calibri"/>
              </a:rPr>
              <a:t>s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ance</a:t>
            </a:r>
            <a:r>
              <a:rPr sz="1650" spc="-8" dirty="0">
                <a:latin typeface="Calibri"/>
                <a:cs typeface="Calibri"/>
              </a:rPr>
              <a:t> of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y</a:t>
            </a:r>
            <a:r>
              <a:rPr sz="1650" spc="-11" dirty="0">
                <a:latin typeface="Calibri"/>
                <a:cs typeface="Calibri"/>
              </a:rPr>
              <a:t>ou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w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30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pa</a:t>
            </a:r>
            <a:r>
              <a:rPr sz="1650" spc="-4" dirty="0">
                <a:latin typeface="Calibri"/>
                <a:cs typeface="Calibri"/>
              </a:rPr>
              <a:t>s</a:t>
            </a:r>
            <a:r>
              <a:rPr sz="1650" spc="-11" dirty="0">
                <a:latin typeface="Calibri"/>
                <a:cs typeface="Calibri"/>
              </a:rPr>
              <a:t>sed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9" dirty="0">
                <a:latin typeface="Calibri"/>
                <a:cs typeface="Calibri"/>
              </a:rPr>
              <a:t>u</a:t>
            </a:r>
            <a:r>
              <a:rPr sz="1650" spc="-11" dirty="0">
                <a:latin typeface="Calibri"/>
                <a:cs typeface="Calibri"/>
              </a:rPr>
              <a:t>sing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3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with</a:t>
            </a:r>
            <a:r>
              <a:rPr sz="1650" spc="-45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all.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11"/>
              </a:spcBef>
              <a:buFont typeface="Calibri"/>
              <a:buAutoNum type="arabicPeriod"/>
            </a:pPr>
            <a:endParaRPr sz="1988">
              <a:latin typeface="Times New Roman"/>
              <a:cs typeface="Times New Roman"/>
            </a:endParaRPr>
          </a:p>
          <a:p>
            <a:pPr marL="218599" indent="-209074">
              <a:buFont typeface="Calibri"/>
              <a:buAutoNum type="arabicPeriod"/>
              <a:tabLst>
                <a:tab pos="219075" algn="l"/>
              </a:tabLst>
            </a:pP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withIn</a:t>
            </a:r>
            <a:r>
              <a:rPr sz="1650" spc="-19" dirty="0">
                <a:latin typeface="Calibri"/>
                <a:cs typeface="Calibri"/>
              </a:rPr>
              <a:t>p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all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enables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y</a:t>
            </a:r>
            <a:r>
              <a:rPr sz="1650" spc="-11" dirty="0">
                <a:latin typeface="Calibri"/>
                <a:cs typeface="Calibri"/>
              </a:rPr>
              <a:t>ou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pa</a:t>
            </a:r>
            <a:r>
              <a:rPr sz="1650" spc="-4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</a:t>
            </a:r>
            <a:r>
              <a:rPr sz="1650" spc="-4" dirty="0">
                <a:latin typeface="Calibri"/>
                <a:cs typeface="Calibri"/>
              </a:rPr>
              <a:t> i</a:t>
            </a:r>
            <a:r>
              <a:rPr sz="1650" spc="-19" dirty="0">
                <a:latin typeface="Calibri"/>
                <a:cs typeface="Calibri"/>
              </a:rPr>
              <a:t>n</a:t>
            </a:r>
            <a:r>
              <a:rPr sz="1650" spc="-15" dirty="0">
                <a:latin typeface="Calibri"/>
                <a:cs typeface="Calibri"/>
              </a:rPr>
              <a:t>pu</a:t>
            </a:r>
            <a:r>
              <a:rPr sz="1650" spc="-8" dirty="0">
                <a:latin typeface="Calibri"/>
                <a:cs typeface="Calibri"/>
              </a:rPr>
              <a:t>t </a:t>
            </a:r>
            <a:r>
              <a:rPr sz="1650" spc="-34" dirty="0">
                <a:latin typeface="Calibri"/>
                <a:cs typeface="Calibri"/>
              </a:rPr>
              <a:t>v</a:t>
            </a:r>
            <a:r>
              <a:rPr sz="1650" spc="-8" dirty="0">
                <a:latin typeface="Calibri"/>
                <a:cs typeface="Calibri"/>
              </a:rPr>
              <a:t>alues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or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172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9"/>
              </a:spcBef>
            </a:pPr>
            <a:endParaRPr sz="1988">
              <a:latin typeface="Times New Roman"/>
              <a:cs typeface="Times New Roman"/>
            </a:endParaRPr>
          </a:p>
          <a:p>
            <a:pPr marL="9525">
              <a:buFont typeface="Calibri"/>
              <a:buAutoNum type="arabicPeriod" startAt="5"/>
              <a:tabLst>
                <a:tab pos="219075" algn="l"/>
              </a:tabLst>
            </a:pPr>
            <a:r>
              <a:rPr sz="1650" spc="-143" dirty="0">
                <a:latin typeface="Calibri"/>
                <a:cs typeface="Calibri"/>
              </a:rPr>
              <a:t>Y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1" dirty="0">
                <a:latin typeface="Calibri"/>
                <a:cs typeface="Calibri"/>
              </a:rPr>
              <a:t>u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an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spec</a:t>
            </a:r>
            <a:r>
              <a:rPr sz="1650" dirty="0">
                <a:latin typeface="Calibri"/>
                <a:cs typeface="Calibri"/>
              </a:rPr>
              <a:t>i</a:t>
            </a:r>
            <a:r>
              <a:rPr sz="1650" spc="4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xp</a:t>
            </a:r>
            <a:r>
              <a:rPr sz="1650" spc="-19" dirty="0">
                <a:latin typeface="Calibri"/>
                <a:cs typeface="Calibri"/>
              </a:rPr>
              <a:t>e</a:t>
            </a:r>
            <a:r>
              <a:rPr sz="1650" spc="-8" dirty="0">
                <a:latin typeface="Calibri"/>
                <a:cs typeface="Calibri"/>
              </a:rPr>
              <a:t>c</a:t>
            </a:r>
            <a:r>
              <a:rPr sz="1650" spc="-34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19" dirty="0">
                <a:latin typeface="Calibri"/>
                <a:cs typeface="Calibri"/>
              </a:rPr>
              <a:t>u</a:t>
            </a:r>
            <a:r>
              <a:rPr sz="1650" spc="-8" dirty="0">
                <a:latin typeface="Calibri"/>
                <a:cs typeface="Calibri"/>
              </a:rPr>
              <a:t>c</a:t>
            </a:r>
            <a:r>
              <a:rPr sz="1650" spc="-19" dirty="0">
                <a:latin typeface="Calibri"/>
                <a:cs typeface="Calibri"/>
              </a:rPr>
              <a:t>e</a:t>
            </a:r>
            <a:r>
              <a:rPr sz="1650" spc="-8" dirty="0">
                <a:latin typeface="Calibri"/>
                <a:cs typeface="Calibri"/>
              </a:rPr>
              <a:t>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outpu</a:t>
            </a:r>
            <a:r>
              <a:rPr sz="1650" spc="-8" dirty="0">
                <a:latin typeface="Calibri"/>
                <a:cs typeface="Calibri"/>
              </a:rPr>
              <a:t>t </a:t>
            </a:r>
            <a:r>
              <a:rPr sz="1650" spc="-11" dirty="0">
                <a:latin typeface="Calibri"/>
                <a:cs typeface="Calibri"/>
              </a:rPr>
              <a:t>using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3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wit</a:t>
            </a:r>
            <a:r>
              <a:rPr sz="1650" spc="-19" dirty="0">
                <a:latin typeface="Calibri"/>
                <a:cs typeface="Calibri"/>
              </a:rPr>
              <a:t>h</a:t>
            </a:r>
            <a:r>
              <a:rPr sz="1650" spc="-15" dirty="0">
                <a:latin typeface="Calibri"/>
                <a:cs typeface="Calibri"/>
              </a:rPr>
              <a:t>Ou</a:t>
            </a:r>
            <a:r>
              <a:rPr sz="1650" spc="-19" dirty="0">
                <a:latin typeface="Calibri"/>
                <a:cs typeface="Calibri"/>
              </a:rPr>
              <a:t>t</a:t>
            </a:r>
            <a:r>
              <a:rPr sz="1650" spc="-15" dirty="0">
                <a:latin typeface="Calibri"/>
                <a:cs typeface="Calibri"/>
              </a:rPr>
              <a:t>pu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dirty="0">
                <a:latin typeface="Calibri"/>
                <a:cs typeface="Calibri"/>
              </a:rPr>
              <a:t>all.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12"/>
              </a:spcBef>
              <a:buFont typeface="Calibri"/>
              <a:buAutoNum type="arabicPeriod" startAt="5"/>
            </a:pPr>
            <a:endParaRPr sz="1838">
              <a:latin typeface="Times New Roman"/>
              <a:cs typeface="Times New Roman"/>
            </a:endParaRPr>
          </a:p>
          <a:p>
            <a:pPr marL="9525" marR="921544">
              <a:lnSpc>
                <a:spcPct val="108200"/>
              </a:lnSpc>
              <a:buFont typeface="Calibri"/>
              <a:buAutoNum type="arabicPeriod" startAt="5"/>
              <a:tabLst>
                <a:tab pos="219075" algn="l"/>
              </a:tabLst>
            </a:pPr>
            <a:r>
              <a:rPr sz="1650" spc="-8" dirty="0">
                <a:latin typeface="Calibri"/>
                <a:cs typeface="Calibri"/>
              </a:rPr>
              <a:t>If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</a:t>
            </a:r>
            <a:r>
              <a:rPr sz="1650" spc="-15" dirty="0">
                <a:latin typeface="Calibri"/>
                <a:cs typeface="Calibri"/>
              </a:rPr>
              <a:t>c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eme</a:t>
            </a:r>
            <a:r>
              <a:rPr sz="1650" spc="-38" dirty="0">
                <a:latin typeface="Calibri"/>
                <a:cs typeface="Calibri"/>
              </a:rPr>
              <a:t>n</a:t>
            </a:r>
            <a:r>
              <a:rPr sz="1650" spc="-8" dirty="0">
                <a:latin typeface="Calibri"/>
                <a:cs typeface="Calibri"/>
              </a:rPr>
              <a:t>ting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153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an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o</a:t>
            </a:r>
            <a:r>
              <a:rPr sz="1650" spc="-19" dirty="0">
                <a:latin typeface="Calibri"/>
                <a:cs typeface="Calibri"/>
              </a:rPr>
              <a:t>p</a:t>
            </a:r>
            <a:r>
              <a:rPr sz="1650" spc="-8" dirty="0">
                <a:latin typeface="Calibri"/>
                <a:cs typeface="Calibri"/>
              </a:rPr>
              <a:t>tional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withCo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er(g</a:t>
            </a:r>
            <a:r>
              <a:rPr sz="1650" spc="-38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up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name,</a:t>
            </a:r>
            <a:r>
              <a:rPr sz="1650" spc="-8" dirty="0">
                <a:latin typeface="Calibri"/>
                <a:cs typeface="Calibri"/>
              </a:rPr>
              <a:t> </a:t>
            </a:r>
            <a:r>
              <a:rPr sz="1650" spc="-41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xpec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-105" dirty="0">
                <a:latin typeface="Calibri"/>
                <a:cs typeface="Calibri"/>
              </a:rPr>
              <a:t>V</a:t>
            </a:r>
            <a:r>
              <a:rPr sz="1650" spc="-8" dirty="0">
                <a:latin typeface="Calibri"/>
                <a:cs typeface="Calibri"/>
              </a:rPr>
              <a:t>alue)</a:t>
            </a:r>
            <a:r>
              <a:rPr sz="1650" spc="19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enables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y</a:t>
            </a:r>
            <a:r>
              <a:rPr sz="1650" spc="-11" dirty="0">
                <a:latin typeface="Calibri"/>
                <a:cs typeface="Calibri"/>
              </a:rPr>
              <a:t>ou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15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speci</a:t>
            </a:r>
            <a:r>
              <a:rPr sz="1650" dirty="0">
                <a:latin typeface="Calibri"/>
                <a:cs typeface="Calibri"/>
              </a:rPr>
              <a:t>f</a:t>
            </a:r>
            <a:r>
              <a:rPr sz="1650" spc="-8" dirty="0">
                <a:latin typeface="Calibri"/>
                <a:cs typeface="Calibri"/>
              </a:rPr>
              <a:t>y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8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xpec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26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v</a:t>
            </a:r>
            <a:r>
              <a:rPr sz="1650" spc="-8" dirty="0">
                <a:latin typeface="Calibri"/>
                <a:cs typeface="Calibri"/>
              </a:rPr>
              <a:t>alue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of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30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</a:t>
            </a:r>
            <a:r>
              <a:rPr sz="1650" spc="-34" dirty="0">
                <a:latin typeface="Calibri"/>
                <a:cs typeface="Calibri"/>
              </a:rPr>
              <a:t>n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172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  <a:p>
            <a:pPr>
              <a:spcBef>
                <a:spcPts val="12"/>
              </a:spcBef>
            </a:pPr>
            <a:endParaRPr sz="1838">
              <a:latin typeface="Times New Roman"/>
              <a:cs typeface="Times New Roman"/>
            </a:endParaRPr>
          </a:p>
          <a:p>
            <a:pPr marL="9525" marR="3810">
              <a:lnSpc>
                <a:spcPct val="108200"/>
              </a:lnSpc>
            </a:pPr>
            <a:r>
              <a:rPr sz="1650" b="1" spc="-8" dirty="0">
                <a:latin typeface="Calibri"/>
                <a:cs typeface="Calibri"/>
              </a:rPr>
              <a:t>7.</a:t>
            </a:r>
            <a:r>
              <a:rPr sz="1650" b="1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Final</a:t>
            </a:r>
            <a:r>
              <a:rPr sz="1650" spc="-4" dirty="0">
                <a:latin typeface="Calibri"/>
                <a:cs typeface="Calibri"/>
              </a:rPr>
              <a:t>l</a:t>
            </a:r>
            <a:r>
              <a:rPr sz="1650" spc="-120" dirty="0">
                <a:latin typeface="Calibri"/>
                <a:cs typeface="Calibri"/>
              </a:rPr>
              <a:t>y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y</a:t>
            </a:r>
            <a:r>
              <a:rPr sz="1650" spc="-11" dirty="0">
                <a:latin typeface="Calibri"/>
                <a:cs typeface="Calibri"/>
              </a:rPr>
              <a:t>ou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all</a:t>
            </a:r>
            <a:r>
              <a:rPr sz="1650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ru</a:t>
            </a:r>
            <a:r>
              <a:rPr sz="1650" spc="-15" dirty="0">
                <a:latin typeface="Calibri"/>
                <a:cs typeface="Calibri"/>
              </a:rPr>
              <a:t>n</a:t>
            </a:r>
            <a:r>
              <a:rPr sz="1650" spc="-161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11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which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49" dirty="0">
                <a:latin typeface="Calibri"/>
                <a:cs typeface="Calibri"/>
              </a:rPr>
              <a:t>f</a:t>
            </a:r>
            <a:r>
              <a:rPr sz="1650" spc="-11" dirty="0">
                <a:latin typeface="Calibri"/>
                <a:cs typeface="Calibri"/>
              </a:rPr>
              <a:t>eeds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5" dirty="0">
                <a:latin typeface="Calibri"/>
                <a:cs typeface="Calibri"/>
              </a:rPr>
              <a:t>th</a:t>
            </a:r>
            <a:r>
              <a:rPr sz="1650" spc="-11" dirty="0">
                <a:latin typeface="Calibri"/>
                <a:cs typeface="Calibri"/>
              </a:rPr>
              <a:t>e</a:t>
            </a:r>
            <a:r>
              <a:rPr sz="1650" spc="11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inpu</a:t>
            </a:r>
            <a:r>
              <a:rPr sz="1650" spc="-19" dirty="0">
                <a:latin typeface="Calibri"/>
                <a:cs typeface="Calibri"/>
              </a:rPr>
              <a:t>t</a:t>
            </a:r>
            <a:r>
              <a:rPr sz="1650" spc="-8" dirty="0">
                <a:latin typeface="Calibri"/>
                <a:cs typeface="Calibri"/>
              </a:rPr>
              <a:t>s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specified</a:t>
            </a:r>
            <a:r>
              <a:rPr sz="1650" spc="-8" dirty="0">
                <a:latin typeface="Calibri"/>
                <a:cs typeface="Calibri"/>
              </a:rPr>
              <a:t>,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and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4" dirty="0">
                <a:latin typeface="Calibri"/>
                <a:cs typeface="Calibri"/>
              </a:rPr>
              <a:t>c</a:t>
            </a:r>
            <a:r>
              <a:rPr sz="1650" spc="-11" dirty="0">
                <a:latin typeface="Calibri"/>
                <a:cs typeface="Calibri"/>
              </a:rPr>
              <a:t>ompa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8" dirty="0">
                <a:latin typeface="Calibri"/>
                <a:cs typeface="Calibri"/>
              </a:rPr>
              <a:t>es</a:t>
            </a:r>
            <a:r>
              <a:rPr sz="1650" spc="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 o</a:t>
            </a:r>
            <a:r>
              <a:rPr sz="1650" spc="-15" dirty="0">
                <a:latin typeface="Calibri"/>
                <a:cs typeface="Calibri"/>
              </a:rPr>
              <a:t>utpu</a:t>
            </a:r>
            <a:r>
              <a:rPr sz="1650" spc="-8" dirty="0">
                <a:latin typeface="Calibri"/>
                <a:cs typeface="Calibri"/>
              </a:rPr>
              <a:t>t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f</a:t>
            </a:r>
            <a:r>
              <a:rPr sz="1650" spc="-34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om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8" dirty="0">
                <a:latin typeface="Calibri"/>
                <a:cs typeface="Calibri"/>
              </a:rPr>
              <a:t>the</a:t>
            </a:r>
            <a:r>
              <a:rPr sz="1650" spc="8" dirty="0">
                <a:latin typeface="Calibri"/>
                <a:cs typeface="Calibri"/>
              </a:rPr>
              <a:t> </a:t>
            </a:r>
            <a:r>
              <a:rPr sz="1650" spc="-26" dirty="0">
                <a:latin typeface="Calibri"/>
                <a:cs typeface="Calibri"/>
              </a:rPr>
              <a:t>r</a:t>
            </a:r>
            <a:r>
              <a:rPr sz="1650" spc="-11" dirty="0">
                <a:latin typeface="Calibri"/>
                <a:cs typeface="Calibri"/>
              </a:rPr>
              <a:t>edu</a:t>
            </a:r>
            <a:r>
              <a:rPr sz="1650" spc="-19" dirty="0">
                <a:latin typeface="Calibri"/>
                <a:cs typeface="Calibri"/>
              </a:rPr>
              <a:t>c</a:t>
            </a:r>
            <a:r>
              <a:rPr sz="1650" spc="-8" dirty="0">
                <a:latin typeface="Calibri"/>
                <a:cs typeface="Calibri"/>
              </a:rPr>
              <a:t>er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a</a:t>
            </a:r>
            <a:r>
              <a:rPr sz="1650" spc="-41" dirty="0">
                <a:latin typeface="Calibri"/>
                <a:cs typeface="Calibri"/>
              </a:rPr>
              <a:t>g</a:t>
            </a:r>
            <a:r>
              <a:rPr sz="1650" spc="-8" dirty="0">
                <a:latin typeface="Calibri"/>
                <a:cs typeface="Calibri"/>
              </a:rPr>
              <a:t>ain</a:t>
            </a:r>
            <a:r>
              <a:rPr sz="1650" spc="-23" dirty="0">
                <a:latin typeface="Calibri"/>
                <a:cs typeface="Calibri"/>
              </a:rPr>
              <a:t>s</a:t>
            </a:r>
            <a:r>
              <a:rPr sz="1650" spc="-8" dirty="0">
                <a:latin typeface="Calibri"/>
                <a:cs typeface="Calibri"/>
              </a:rPr>
              <a:t>t the</a:t>
            </a:r>
            <a:r>
              <a:rPr sz="1650" spc="-4" dirty="0">
                <a:latin typeface="Calibri"/>
                <a:cs typeface="Calibri"/>
              </a:rPr>
              <a:t> </a:t>
            </a:r>
            <a:r>
              <a:rPr sz="1650" spc="-38" dirty="0">
                <a:latin typeface="Calibri"/>
                <a:cs typeface="Calibri"/>
              </a:rPr>
              <a:t>e</a:t>
            </a:r>
            <a:r>
              <a:rPr sz="1650" spc="-15" dirty="0">
                <a:latin typeface="Calibri"/>
                <a:cs typeface="Calibri"/>
              </a:rPr>
              <a:t>xpec</a:t>
            </a:r>
            <a:r>
              <a:rPr sz="1650" spc="-30" dirty="0">
                <a:latin typeface="Calibri"/>
                <a:cs typeface="Calibri"/>
              </a:rPr>
              <a:t>t</a:t>
            </a:r>
            <a:r>
              <a:rPr sz="1650" spc="-11" dirty="0">
                <a:latin typeface="Calibri"/>
                <a:cs typeface="Calibri"/>
              </a:rPr>
              <a:t>ed</a:t>
            </a:r>
            <a:r>
              <a:rPr sz="1650" spc="26" dirty="0">
                <a:latin typeface="Calibri"/>
                <a:cs typeface="Calibri"/>
              </a:rPr>
              <a:t> </a:t>
            </a:r>
            <a:r>
              <a:rPr sz="1650" spc="-11" dirty="0">
                <a:latin typeface="Calibri"/>
                <a:cs typeface="Calibri"/>
              </a:rPr>
              <a:t>o</a:t>
            </a:r>
            <a:r>
              <a:rPr sz="1650" spc="-15" dirty="0">
                <a:latin typeface="Calibri"/>
                <a:cs typeface="Calibri"/>
              </a:rPr>
              <a:t>utput</a:t>
            </a:r>
            <a:r>
              <a:rPr sz="1650" spc="-8" dirty="0">
                <a:latin typeface="Calibri"/>
                <a:cs typeface="Calibri"/>
              </a:rPr>
              <a:t>.</a:t>
            </a:r>
            <a:endParaRPr sz="16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199765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0894" y="936326"/>
            <a:ext cx="8195786" cy="1200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0060" algn="ctr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  <a:p>
            <a:pPr marL="9525" marR="3810">
              <a:lnSpc>
                <a:spcPts val="1943"/>
              </a:lnSpc>
              <a:spcBef>
                <a:spcPts val="716"/>
              </a:spcBef>
            </a:pPr>
            <a:r>
              <a:rPr dirty="0">
                <a:latin typeface="Calibri"/>
                <a:cs typeface="Calibri"/>
              </a:rPr>
              <a:t>MRUnit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vides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23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eDr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23" dirty="0">
                <a:latin typeface="Calibri"/>
                <a:cs typeface="Calibri"/>
              </a:rPr>
              <a:t>v</a:t>
            </a:r>
            <a:r>
              <a:rPr spc="-11" dirty="0">
                <a:latin typeface="Calibri"/>
                <a:cs typeface="Calibri"/>
              </a:rPr>
              <a:t>er </a:t>
            </a:r>
            <a:r>
              <a:rPr dirty="0">
                <a:latin typeface="Calibri"/>
                <a:cs typeface="Calibri"/>
              </a:rPr>
              <a:t>cl</a:t>
            </a:r>
            <a:r>
              <a:rPr spc="4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9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ena</a:t>
            </a:r>
            <a:r>
              <a:rPr spc="-4" dirty="0">
                <a:latin typeface="Calibri"/>
                <a:cs typeface="Calibri"/>
              </a:rPr>
              <a:t>ble</a:t>
            </a:r>
            <a:r>
              <a:rPr dirty="0">
                <a:latin typeface="Calibri"/>
                <a:cs typeface="Calibri"/>
              </a:rPr>
              <a:t>s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h</a:t>
            </a:r>
            <a:r>
              <a:rPr spc="-15" dirty="0">
                <a:latin typeface="Calibri"/>
                <a:cs typeface="Calibri"/>
              </a:rPr>
              <a:t>ow</a:t>
            </a:r>
            <a:r>
              <a:rPr dirty="0">
                <a:latin typeface="Calibri"/>
                <a:cs typeface="Calibri"/>
              </a:rPr>
              <a:t> a </a:t>
            </a:r>
            <a:r>
              <a:rPr spc="-11" dirty="0">
                <a:latin typeface="Calibri"/>
                <a:cs typeface="Calibri"/>
              </a:rPr>
              <a:t>mapper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w</a:t>
            </a:r>
            <a:r>
              <a:rPr spc="-4" dirty="0">
                <a:latin typeface="Calibri"/>
                <a:cs typeface="Calibri"/>
              </a:rPr>
              <a:t>orkin</a:t>
            </a:r>
            <a:r>
              <a:rPr dirty="0">
                <a:latin typeface="Calibri"/>
                <a:cs typeface="Calibri"/>
              </a:rPr>
              <a:t>g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26" dirty="0">
                <a:latin typeface="Calibri"/>
                <a:cs typeface="Calibri"/>
              </a:rPr>
              <a:t>g</a:t>
            </a:r>
            <a:r>
              <a:rPr spc="-8" dirty="0">
                <a:latin typeface="Calibri"/>
                <a:cs typeface="Calibri"/>
              </a:rPr>
              <a:t>et</a:t>
            </a:r>
            <a:r>
              <a:rPr spc="-19" dirty="0">
                <a:latin typeface="Calibri"/>
                <a:cs typeface="Calibri"/>
              </a:rPr>
              <a:t>h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8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2473738"/>
            <a:ext cx="8716804" cy="14260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ts val="1943"/>
              </a:lnSpc>
            </a:pPr>
            <a:r>
              <a:rPr spc="-4" dirty="0">
                <a:latin typeface="Calibri"/>
                <a:cs typeface="Calibri"/>
              </a:rPr>
              <a:t>Fi</a:t>
            </a:r>
            <a:r>
              <a:rPr spc="-23" dirty="0">
                <a:latin typeface="Calibri"/>
                <a:cs typeface="Calibri"/>
              </a:rPr>
              <a:t>rs</a:t>
            </a:r>
            <a:r>
              <a:rPr spc="-8" dirty="0">
                <a:latin typeface="Calibri"/>
                <a:cs typeface="Calibri"/>
              </a:rPr>
              <a:t>t,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ame</a:t>
            </a:r>
            <a:r>
              <a:rPr spc="-26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i</a:t>
            </a:r>
            <a:r>
              <a:rPr spc="-38" dirty="0">
                <a:latin typeface="Calibri"/>
                <a:cs typeface="Calibri"/>
              </a:rPr>
              <a:t>z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outpu</a:t>
            </a:r>
            <a:r>
              <a:rPr dirty="0">
                <a:latin typeface="Calibri"/>
                <a:cs typeface="Calibri"/>
              </a:rPr>
              <a:t>t </a:t>
            </a:r>
            <a:r>
              <a:rPr spc="-11" dirty="0">
                <a:latin typeface="Calibri"/>
                <a:cs typeface="Calibri"/>
              </a:rPr>
              <a:t>types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61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output </a:t>
            </a:r>
            <a:r>
              <a:rPr spc="-11" dirty="0">
                <a:latin typeface="Calibri"/>
                <a:cs typeface="Calibri"/>
              </a:rPr>
              <a:t>typ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18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B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ause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mappe</a:t>
            </a:r>
            <a:r>
              <a:rPr spc="-8" dirty="0">
                <a:latin typeface="Calibri"/>
                <a:cs typeface="Calibri"/>
              </a:rPr>
              <a:t>r </a:t>
            </a:r>
            <a:r>
              <a:rPr spc="-4" dirty="0">
                <a:latin typeface="Calibri"/>
                <a:cs typeface="Calibri"/>
              </a:rPr>
              <a:t>outpu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typ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al</a:t>
            </a:r>
            <a:r>
              <a:rPr spc="-15" dirty="0">
                <a:latin typeface="Calibri"/>
                <a:cs typeface="Calibri"/>
              </a:rPr>
              <a:t>w</a:t>
            </a:r>
            <a:r>
              <a:rPr spc="-38" dirty="0">
                <a:latin typeface="Calibri"/>
                <a:cs typeface="Calibri"/>
              </a:rPr>
              <a:t>a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m</a:t>
            </a:r>
            <a:r>
              <a:rPr spc="-26" dirty="0">
                <a:latin typeface="Calibri"/>
                <a:cs typeface="Calibri"/>
              </a:rPr>
              <a:t>at</a:t>
            </a:r>
            <a:r>
              <a:rPr dirty="0">
                <a:latin typeface="Calibri"/>
                <a:cs typeface="Calibri"/>
              </a:rPr>
              <a:t>ch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the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</a:t>
            </a:r>
            <a:r>
              <a:rPr spc="-11" dirty="0">
                <a:latin typeface="Calibri"/>
                <a:cs typeface="Calibri"/>
              </a:rPr>
              <a:t>er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types, </a:t>
            </a:r>
            <a:r>
              <a:rPr spc="-15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end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p w</a:t>
            </a:r>
            <a:r>
              <a:rPr spc="-8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pai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 </a:t>
            </a:r>
            <a:r>
              <a:rPr spc="-4" dirty="0">
                <a:latin typeface="Calibri"/>
                <a:cs typeface="Calibri"/>
              </a:rPr>
              <a:t>pa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ame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eri</a:t>
            </a:r>
            <a:r>
              <a:rPr spc="-34" dirty="0">
                <a:latin typeface="Calibri"/>
                <a:cs typeface="Calibri"/>
              </a:rPr>
              <a:t>z</a:t>
            </a:r>
            <a:r>
              <a:rPr dirty="0">
                <a:latin typeface="Calibri"/>
                <a:cs typeface="Calibri"/>
              </a:rPr>
              <a:t>ed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types.</a:t>
            </a:r>
            <a:endParaRPr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>
              <a:latin typeface="Times New Roman"/>
              <a:cs typeface="Times New Roman"/>
            </a:endParaRPr>
          </a:p>
          <a:p>
            <a:pPr marL="9525">
              <a:spcBef>
                <a:spcPts val="1133"/>
              </a:spcBef>
            </a:pPr>
            <a:r>
              <a:rPr dirty="0">
                <a:latin typeface="Calibri"/>
                <a:cs typeface="Calibri"/>
              </a:rPr>
              <a:t>Additionall</a:t>
            </a:r>
            <a:r>
              <a:rPr spc="-139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,</a:t>
            </a:r>
            <a:r>
              <a:rPr spc="-23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u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vide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and</a:t>
            </a:r>
            <a:r>
              <a:rPr spc="-4" dirty="0">
                <a:latin typeface="Calibri"/>
                <a:cs typeface="Calibri"/>
              </a:rPr>
              <a:t> spec</a:t>
            </a:r>
            <a:r>
              <a:rPr spc="4" dirty="0">
                <a:latin typeface="Calibri"/>
                <a:cs typeface="Calibri"/>
              </a:rPr>
              <a:t>if</a:t>
            </a:r>
            <a:r>
              <a:rPr spc="-11"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multiple </a:t>
            </a:r>
            <a:r>
              <a:rPr spc="-3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xp</a:t>
            </a:r>
            <a:r>
              <a:rPr spc="4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c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ed </a:t>
            </a:r>
            <a:r>
              <a:rPr spc="-4" dirty="0">
                <a:latin typeface="Calibri"/>
                <a:cs typeface="Calibri"/>
              </a:rPr>
              <a:t>output</a:t>
            </a:r>
            <a:r>
              <a:rPr spc="-8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977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630168" y="2879598"/>
            <a:ext cx="890015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5314" y="2904744"/>
            <a:ext cx="786384" cy="1286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749040" y="3674042"/>
            <a:ext cx="6184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 Node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14978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7854" y="399326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4" y="5714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14978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89" y="148589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7154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14420" y="403593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4" y="5715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7154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89" y="148590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792473" y="3083730"/>
            <a:ext cx="5130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/>
            <a:r>
              <a:rPr sz="12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ask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59809" y="2879598"/>
            <a:ext cx="889253" cy="138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4953" y="2904744"/>
            <a:ext cx="785622" cy="1286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78426" y="3674042"/>
            <a:ext cx="6184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 Node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943855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86731" y="399326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5" y="5714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43855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90" y="148589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0118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44060" y="403593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4" y="5715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0118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89" y="148590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721859" y="3083730"/>
            <a:ext cx="5130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/>
            <a:r>
              <a:rPr sz="12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ask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478018" y="2879598"/>
            <a:ext cx="889253" cy="1389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03164" y="2904744"/>
            <a:ext cx="785622" cy="1286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596635" y="3674042"/>
            <a:ext cx="6184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 Node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62065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04941" y="399326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4" y="5714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862065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89" y="148589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1939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62270" y="403593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4" y="5715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19394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89" y="148590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5640070" y="3083730"/>
            <a:ext cx="5130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/>
            <a:r>
              <a:rPr sz="12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ask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64986" y="2879598"/>
            <a:ext cx="890015" cy="13898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90132" y="2904744"/>
            <a:ext cx="786384" cy="12862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483858" y="3674042"/>
            <a:ext cx="6184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Dat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000" spc="-5" dirty="0">
                <a:solidFill>
                  <a:srgbClr val="252525"/>
                </a:solidFill>
                <a:latin typeface="Tahoma"/>
                <a:cs typeface="Tahoma"/>
              </a:rPr>
              <a:t> Node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49033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91909" y="3993261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5" y="5714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749033" y="3850385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90" y="148589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706361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71450" y="0"/>
                </a:moveTo>
                <a:lnTo>
                  <a:pt x="0" y="0"/>
                </a:lnTo>
                <a:lnTo>
                  <a:pt x="0" y="171450"/>
                </a:lnTo>
                <a:lnTo>
                  <a:pt x="142875" y="171450"/>
                </a:lnTo>
                <a:lnTo>
                  <a:pt x="171450" y="142875"/>
                </a:lnTo>
                <a:lnTo>
                  <a:pt x="1714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49237" y="4035933"/>
            <a:ext cx="28575" cy="28575"/>
          </a:xfrm>
          <a:custGeom>
            <a:avLst/>
            <a:gdLst/>
            <a:ahLst/>
            <a:cxnLst/>
            <a:rect l="l" t="t" r="r" b="b"/>
            <a:pathLst>
              <a:path w="28575" h="28575">
                <a:moveTo>
                  <a:pt x="28575" y="0"/>
                </a:moveTo>
                <a:lnTo>
                  <a:pt x="5715" y="5715"/>
                </a:lnTo>
                <a:lnTo>
                  <a:pt x="0" y="28575"/>
                </a:lnTo>
                <a:lnTo>
                  <a:pt x="28575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706361" y="38930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142875" y="171450"/>
                </a:moveTo>
                <a:lnTo>
                  <a:pt x="148590" y="148590"/>
                </a:lnTo>
                <a:lnTo>
                  <a:pt x="171450" y="142875"/>
                </a:lnTo>
                <a:lnTo>
                  <a:pt x="142875" y="171450"/>
                </a:lnTo>
                <a:lnTo>
                  <a:pt x="0" y="171450"/>
                </a:lnTo>
                <a:lnTo>
                  <a:pt x="0" y="0"/>
                </a:lnTo>
                <a:lnTo>
                  <a:pt x="171450" y="0"/>
                </a:lnTo>
                <a:lnTo>
                  <a:pt x="171450" y="142875"/>
                </a:lnTo>
              </a:path>
            </a:pathLst>
          </a:custGeom>
          <a:ln w="6096">
            <a:solidFill>
              <a:srgbClr val="4F61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6527292" y="3083730"/>
            <a:ext cx="51308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95250"/>
            <a:r>
              <a:rPr sz="1200" spc="-14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ask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30047" y="3022854"/>
            <a:ext cx="960881" cy="532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58239" y="3047239"/>
            <a:ext cx="904494" cy="5227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55192" y="3048000"/>
            <a:ext cx="857249" cy="4290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247139" y="3118544"/>
            <a:ext cx="67437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6685" marR="5080" indent="-13462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MapReduce Engi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130047" y="3594354"/>
            <a:ext cx="960881" cy="5326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87781" y="3618739"/>
            <a:ext cx="644651" cy="52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55192" y="3619500"/>
            <a:ext cx="857249" cy="4290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376680" y="3690044"/>
            <a:ext cx="414020" cy="3054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2069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HDFS</a:t>
            </a:r>
            <a:endParaRPr sz="1000">
              <a:latin typeface="Tahoma"/>
              <a:cs typeface="Tahoma"/>
            </a:endParaRPr>
          </a:p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ust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809495" y="1796797"/>
            <a:ext cx="120395" cy="137388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869692" y="1815083"/>
            <a:ext cx="0" cy="1272540"/>
          </a:xfrm>
          <a:custGeom>
            <a:avLst/>
            <a:gdLst/>
            <a:ahLst/>
            <a:cxnLst/>
            <a:rect l="l" t="t" r="r" b="b"/>
            <a:pathLst>
              <a:path h="1272539">
                <a:moveTo>
                  <a:pt x="0" y="0"/>
                </a:moveTo>
                <a:lnTo>
                  <a:pt x="0" y="1272413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09495" y="1791461"/>
            <a:ext cx="4030217" cy="1203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69693" y="1828800"/>
            <a:ext cx="3929379" cy="0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392912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31685" y="1810511"/>
            <a:ext cx="312420" cy="13936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30745" y="1828800"/>
            <a:ext cx="114300" cy="1196340"/>
          </a:xfrm>
          <a:custGeom>
            <a:avLst/>
            <a:gdLst/>
            <a:ahLst/>
            <a:cxnLst/>
            <a:rect l="l" t="t" r="r" b="b"/>
            <a:pathLst>
              <a:path w="114300" h="1196339">
                <a:moveTo>
                  <a:pt x="38100" y="1081913"/>
                </a:moveTo>
                <a:lnTo>
                  <a:pt x="0" y="1081913"/>
                </a:lnTo>
                <a:lnTo>
                  <a:pt x="57150" y="1196213"/>
                </a:lnTo>
                <a:lnTo>
                  <a:pt x="104775" y="1100963"/>
                </a:lnTo>
                <a:lnTo>
                  <a:pt x="38100" y="1100963"/>
                </a:lnTo>
                <a:lnTo>
                  <a:pt x="38100" y="1081913"/>
                </a:lnTo>
                <a:close/>
              </a:path>
              <a:path w="114300" h="1196339">
                <a:moveTo>
                  <a:pt x="76200" y="0"/>
                </a:moveTo>
                <a:lnTo>
                  <a:pt x="38100" y="0"/>
                </a:lnTo>
                <a:lnTo>
                  <a:pt x="38100" y="1100963"/>
                </a:lnTo>
                <a:lnTo>
                  <a:pt x="76200" y="1100963"/>
                </a:lnTo>
                <a:lnTo>
                  <a:pt x="76200" y="0"/>
                </a:lnTo>
                <a:close/>
              </a:path>
              <a:path w="114300" h="1196339">
                <a:moveTo>
                  <a:pt x="114300" y="1081913"/>
                </a:moveTo>
                <a:lnTo>
                  <a:pt x="76200" y="1081913"/>
                </a:lnTo>
                <a:lnTo>
                  <a:pt x="76200" y="1100963"/>
                </a:lnTo>
                <a:lnTo>
                  <a:pt x="104775" y="1100963"/>
                </a:lnTo>
                <a:lnTo>
                  <a:pt x="114300" y="10819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744717" y="2039111"/>
            <a:ext cx="312420" cy="116509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43778" y="2057400"/>
            <a:ext cx="114300" cy="967740"/>
          </a:xfrm>
          <a:custGeom>
            <a:avLst/>
            <a:gdLst/>
            <a:ahLst/>
            <a:cxnLst/>
            <a:rect l="l" t="t" r="r" b="b"/>
            <a:pathLst>
              <a:path w="114300" h="967739">
                <a:moveTo>
                  <a:pt x="38100" y="853313"/>
                </a:moveTo>
                <a:lnTo>
                  <a:pt x="0" y="853313"/>
                </a:lnTo>
                <a:lnTo>
                  <a:pt x="57150" y="967613"/>
                </a:lnTo>
                <a:lnTo>
                  <a:pt x="104775" y="872363"/>
                </a:lnTo>
                <a:lnTo>
                  <a:pt x="38100" y="872363"/>
                </a:lnTo>
                <a:lnTo>
                  <a:pt x="38100" y="853313"/>
                </a:lnTo>
                <a:close/>
              </a:path>
              <a:path w="114300" h="967739">
                <a:moveTo>
                  <a:pt x="76200" y="0"/>
                </a:moveTo>
                <a:lnTo>
                  <a:pt x="38100" y="0"/>
                </a:lnTo>
                <a:lnTo>
                  <a:pt x="38100" y="872363"/>
                </a:lnTo>
                <a:lnTo>
                  <a:pt x="76200" y="872363"/>
                </a:lnTo>
                <a:lnTo>
                  <a:pt x="76200" y="0"/>
                </a:lnTo>
                <a:close/>
              </a:path>
              <a:path w="114300" h="967739">
                <a:moveTo>
                  <a:pt x="114300" y="853313"/>
                </a:moveTo>
                <a:lnTo>
                  <a:pt x="76200" y="853313"/>
                </a:lnTo>
                <a:lnTo>
                  <a:pt x="76200" y="872363"/>
                </a:lnTo>
                <a:lnTo>
                  <a:pt x="104775" y="872363"/>
                </a:lnTo>
                <a:lnTo>
                  <a:pt x="114300" y="8533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09494" y="2020061"/>
            <a:ext cx="3155442" cy="1203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69692" y="2057400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>
                <a:moveTo>
                  <a:pt x="305384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834128" y="2267711"/>
            <a:ext cx="312420" cy="9364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33188" y="2286000"/>
            <a:ext cx="114300" cy="739140"/>
          </a:xfrm>
          <a:custGeom>
            <a:avLst/>
            <a:gdLst/>
            <a:ahLst/>
            <a:cxnLst/>
            <a:rect l="l" t="t" r="r" b="b"/>
            <a:pathLst>
              <a:path w="114300" h="739139">
                <a:moveTo>
                  <a:pt x="38100" y="624713"/>
                </a:moveTo>
                <a:lnTo>
                  <a:pt x="0" y="624713"/>
                </a:lnTo>
                <a:lnTo>
                  <a:pt x="57150" y="739013"/>
                </a:lnTo>
                <a:lnTo>
                  <a:pt x="104775" y="643763"/>
                </a:lnTo>
                <a:lnTo>
                  <a:pt x="38100" y="643763"/>
                </a:lnTo>
                <a:lnTo>
                  <a:pt x="38100" y="624713"/>
                </a:lnTo>
                <a:close/>
              </a:path>
              <a:path w="114300" h="739139">
                <a:moveTo>
                  <a:pt x="76200" y="0"/>
                </a:moveTo>
                <a:lnTo>
                  <a:pt x="38100" y="0"/>
                </a:lnTo>
                <a:lnTo>
                  <a:pt x="38100" y="643763"/>
                </a:lnTo>
                <a:lnTo>
                  <a:pt x="76200" y="643763"/>
                </a:lnTo>
                <a:lnTo>
                  <a:pt x="76200" y="0"/>
                </a:lnTo>
                <a:close/>
              </a:path>
              <a:path w="114300" h="739139">
                <a:moveTo>
                  <a:pt x="114300" y="624713"/>
                </a:moveTo>
                <a:lnTo>
                  <a:pt x="76200" y="624713"/>
                </a:lnTo>
                <a:lnTo>
                  <a:pt x="76200" y="643763"/>
                </a:lnTo>
                <a:lnTo>
                  <a:pt x="104775" y="643763"/>
                </a:lnTo>
                <a:lnTo>
                  <a:pt x="114300" y="6247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93493" y="2248661"/>
            <a:ext cx="2267711" cy="1203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853690" y="2286000"/>
            <a:ext cx="2165985" cy="0"/>
          </a:xfrm>
          <a:custGeom>
            <a:avLst/>
            <a:gdLst/>
            <a:ahLst/>
            <a:cxnLst/>
            <a:rect l="l" t="t" r="r" b="b"/>
            <a:pathLst>
              <a:path w="2165985">
                <a:moveTo>
                  <a:pt x="21659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909821" y="2496311"/>
            <a:ext cx="312420" cy="7078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008882" y="2514600"/>
            <a:ext cx="114300" cy="510540"/>
          </a:xfrm>
          <a:custGeom>
            <a:avLst/>
            <a:gdLst/>
            <a:ahLst/>
            <a:cxnLst/>
            <a:rect l="l" t="t" r="r" b="b"/>
            <a:pathLst>
              <a:path w="114300" h="510539">
                <a:moveTo>
                  <a:pt x="38100" y="396113"/>
                </a:moveTo>
                <a:lnTo>
                  <a:pt x="0" y="396113"/>
                </a:lnTo>
                <a:lnTo>
                  <a:pt x="57150" y="510413"/>
                </a:lnTo>
                <a:lnTo>
                  <a:pt x="104775" y="415163"/>
                </a:lnTo>
                <a:lnTo>
                  <a:pt x="38100" y="415163"/>
                </a:lnTo>
                <a:lnTo>
                  <a:pt x="38100" y="396113"/>
                </a:lnTo>
                <a:close/>
              </a:path>
              <a:path w="114300" h="510539">
                <a:moveTo>
                  <a:pt x="76200" y="0"/>
                </a:moveTo>
                <a:lnTo>
                  <a:pt x="38100" y="0"/>
                </a:lnTo>
                <a:lnTo>
                  <a:pt x="38100" y="415163"/>
                </a:lnTo>
                <a:lnTo>
                  <a:pt x="76200" y="415163"/>
                </a:lnTo>
                <a:lnTo>
                  <a:pt x="76200" y="0"/>
                </a:lnTo>
                <a:close/>
              </a:path>
              <a:path w="114300" h="510539">
                <a:moveTo>
                  <a:pt x="114300" y="396113"/>
                </a:moveTo>
                <a:lnTo>
                  <a:pt x="76200" y="396113"/>
                </a:lnTo>
                <a:lnTo>
                  <a:pt x="76200" y="415163"/>
                </a:lnTo>
                <a:lnTo>
                  <a:pt x="104775" y="415163"/>
                </a:lnTo>
                <a:lnTo>
                  <a:pt x="114300" y="39611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09495" y="2477261"/>
            <a:ext cx="1320545" cy="1203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869693" y="2514600"/>
            <a:ext cx="1219835" cy="0"/>
          </a:xfrm>
          <a:custGeom>
            <a:avLst/>
            <a:gdLst/>
            <a:ahLst/>
            <a:cxnLst/>
            <a:rect l="l" t="t" r="r" b="b"/>
            <a:pathLst>
              <a:path w="1219835">
                <a:moveTo>
                  <a:pt x="121945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04923" y="4001261"/>
            <a:ext cx="120395" cy="137388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65120" y="4038600"/>
            <a:ext cx="0" cy="1272540"/>
          </a:xfrm>
          <a:custGeom>
            <a:avLst/>
            <a:gdLst/>
            <a:ahLst/>
            <a:cxnLst/>
            <a:rect l="l" t="t" r="r" b="b"/>
            <a:pathLst>
              <a:path h="1272539">
                <a:moveTo>
                  <a:pt x="0" y="1272476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04922" y="5260085"/>
            <a:ext cx="4030218" cy="1203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65121" y="5297423"/>
            <a:ext cx="3929379" cy="0"/>
          </a:xfrm>
          <a:custGeom>
            <a:avLst/>
            <a:gdLst/>
            <a:ahLst/>
            <a:cxnLst/>
            <a:rect l="l" t="t" r="r" b="b"/>
            <a:pathLst>
              <a:path w="3929379">
                <a:moveTo>
                  <a:pt x="3929126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27114" y="3967734"/>
            <a:ext cx="312420" cy="139369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726173" y="4101083"/>
            <a:ext cx="114300" cy="1196340"/>
          </a:xfrm>
          <a:custGeom>
            <a:avLst/>
            <a:gdLst/>
            <a:ahLst/>
            <a:cxnLst/>
            <a:rect l="l" t="t" r="r" b="b"/>
            <a:pathLst>
              <a:path w="114300" h="1196339">
                <a:moveTo>
                  <a:pt x="76200" y="95250"/>
                </a:moveTo>
                <a:lnTo>
                  <a:pt x="38100" y="95250"/>
                </a:lnTo>
                <a:lnTo>
                  <a:pt x="38100" y="1196276"/>
                </a:lnTo>
                <a:lnTo>
                  <a:pt x="76200" y="1196276"/>
                </a:lnTo>
                <a:lnTo>
                  <a:pt x="76200" y="95250"/>
                </a:lnTo>
                <a:close/>
              </a:path>
              <a:path w="114300" h="11963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11963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40146" y="3967734"/>
            <a:ext cx="312420" cy="116509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39205" y="4101083"/>
            <a:ext cx="114300" cy="967740"/>
          </a:xfrm>
          <a:custGeom>
            <a:avLst/>
            <a:gdLst/>
            <a:ahLst/>
            <a:cxnLst/>
            <a:rect l="l" t="t" r="r" b="b"/>
            <a:pathLst>
              <a:path w="114300" h="967739">
                <a:moveTo>
                  <a:pt x="76200" y="95250"/>
                </a:moveTo>
                <a:lnTo>
                  <a:pt x="38100" y="95250"/>
                </a:lnTo>
                <a:lnTo>
                  <a:pt x="38100" y="967676"/>
                </a:lnTo>
                <a:lnTo>
                  <a:pt x="76200" y="967676"/>
                </a:lnTo>
                <a:lnTo>
                  <a:pt x="76200" y="95250"/>
                </a:lnTo>
                <a:close/>
              </a:path>
              <a:path w="114300" h="9677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677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04922" y="5031485"/>
            <a:ext cx="3155442" cy="1203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65120" y="5068823"/>
            <a:ext cx="3054350" cy="0"/>
          </a:xfrm>
          <a:custGeom>
            <a:avLst/>
            <a:gdLst/>
            <a:ahLst/>
            <a:cxnLst/>
            <a:rect l="l" t="t" r="r" b="b"/>
            <a:pathLst>
              <a:path w="3054350">
                <a:moveTo>
                  <a:pt x="3053842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828794" y="3967734"/>
            <a:ext cx="312420" cy="93649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27853" y="4101083"/>
            <a:ext cx="114300" cy="739140"/>
          </a:xfrm>
          <a:custGeom>
            <a:avLst/>
            <a:gdLst/>
            <a:ahLst/>
            <a:cxnLst/>
            <a:rect l="l" t="t" r="r" b="b"/>
            <a:pathLst>
              <a:path w="114300" h="739139">
                <a:moveTo>
                  <a:pt x="76200" y="95250"/>
                </a:moveTo>
                <a:lnTo>
                  <a:pt x="38100" y="95250"/>
                </a:lnTo>
                <a:lnTo>
                  <a:pt x="38100" y="739076"/>
                </a:lnTo>
                <a:lnTo>
                  <a:pt x="76200" y="739076"/>
                </a:lnTo>
                <a:lnTo>
                  <a:pt x="76200" y="95250"/>
                </a:lnTo>
                <a:close/>
              </a:path>
              <a:path w="114300" h="7391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391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788921" y="4802885"/>
            <a:ext cx="2267711" cy="1203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849118" y="4840223"/>
            <a:ext cx="2165985" cy="0"/>
          </a:xfrm>
          <a:custGeom>
            <a:avLst/>
            <a:gdLst/>
            <a:ahLst/>
            <a:cxnLst/>
            <a:rect l="l" t="t" r="r" b="b"/>
            <a:pathLst>
              <a:path w="2165985">
                <a:moveTo>
                  <a:pt x="2165985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05250" y="3967733"/>
            <a:ext cx="312420" cy="70789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004309" y="4101083"/>
            <a:ext cx="114300" cy="510540"/>
          </a:xfrm>
          <a:custGeom>
            <a:avLst/>
            <a:gdLst/>
            <a:ahLst/>
            <a:cxnLst/>
            <a:rect l="l" t="t" r="r" b="b"/>
            <a:pathLst>
              <a:path w="114300" h="510539">
                <a:moveTo>
                  <a:pt x="76200" y="95250"/>
                </a:moveTo>
                <a:lnTo>
                  <a:pt x="38100" y="95250"/>
                </a:lnTo>
                <a:lnTo>
                  <a:pt x="38100" y="510413"/>
                </a:lnTo>
                <a:lnTo>
                  <a:pt x="76200" y="510413"/>
                </a:lnTo>
                <a:lnTo>
                  <a:pt x="76200" y="95250"/>
                </a:lnTo>
                <a:close/>
              </a:path>
              <a:path w="114300" h="51053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1053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804922" y="4574285"/>
            <a:ext cx="1320546" cy="1203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865121" y="4611623"/>
            <a:ext cx="1219835" cy="0"/>
          </a:xfrm>
          <a:custGeom>
            <a:avLst/>
            <a:gdLst/>
            <a:ahLst/>
            <a:cxnLst/>
            <a:rect l="l" t="t" r="r" b="b"/>
            <a:pathLst>
              <a:path w="1219835">
                <a:moveTo>
                  <a:pt x="121945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273045" y="2879599"/>
            <a:ext cx="1246632" cy="146151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298193" y="2904745"/>
            <a:ext cx="1142999" cy="135788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407158" y="3087623"/>
            <a:ext cx="957833" cy="27660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485898" y="3146214"/>
            <a:ext cx="7912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Job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396235" y="3652690"/>
            <a:ext cx="956310" cy="407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Admin N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  <a:p>
            <a:pPr marL="7620" algn="ctr">
              <a:spcBef>
                <a:spcPts val="260"/>
              </a:spcBef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Nam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042416" y="3514344"/>
            <a:ext cx="6339078" cy="107442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83945" y="3548252"/>
            <a:ext cx="6243955" cy="0"/>
          </a:xfrm>
          <a:custGeom>
            <a:avLst/>
            <a:gdLst/>
            <a:ahLst/>
            <a:cxnLst/>
            <a:rect l="l" t="t" r="r" b="b"/>
            <a:pathLst>
              <a:path w="6243955">
                <a:moveTo>
                  <a:pt x="0" y="0"/>
                </a:moveTo>
                <a:lnTo>
                  <a:pt x="6243574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 txBox="1">
            <a:spLocks noGrp="1"/>
          </p:cNvSpPr>
          <p:nvPr>
            <p:ph type="title"/>
          </p:nvPr>
        </p:nvSpPr>
        <p:spPr>
          <a:xfrm>
            <a:off x="28194" y="6405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769"/>
            <a:r>
              <a:rPr spc="-20" dirty="0">
                <a:latin typeface="Calibri"/>
                <a:cs typeface="Calibri"/>
              </a:rPr>
              <a:t>Hadoo</a:t>
            </a:r>
            <a:r>
              <a:rPr spc="-15" dirty="0">
                <a:latin typeface="Calibri"/>
                <a:cs typeface="Calibri"/>
              </a:rPr>
              <a:t>p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Compone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ts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(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</a:t>
            </a:r>
            <a:r>
              <a:rPr spc="-40" dirty="0">
                <a:latin typeface="Calibri"/>
                <a:cs typeface="Calibri"/>
              </a:rPr>
              <a:t>n</a:t>
            </a:r>
            <a:r>
              <a:rPr spc="-45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5" dirty="0">
                <a:latin typeface="Calibri"/>
                <a:cs typeface="Calibri"/>
              </a:rPr>
              <a:t>.)</a:t>
            </a:r>
          </a:p>
        </p:txBody>
      </p:sp>
      <p:sp>
        <p:nvSpPr>
          <p:cNvPr id="97" name="object 97"/>
          <p:cNvSpPr txBox="1">
            <a:spLocks noGrp="1"/>
          </p:cNvSpPr>
          <p:nvPr>
            <p:ph type="ftr" sz="quarter" idx="5"/>
          </p:nvPr>
        </p:nvSpPr>
        <p:spPr>
          <a:xfrm>
            <a:off x="0" y="8161338"/>
            <a:ext cx="2895600" cy="1841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hlinkClick r:id="rId31"/>
              </a:rPr>
              <a:t>ww</a:t>
            </a:r>
            <a:r>
              <a:rPr spc="-45" dirty="0">
                <a:hlinkClick r:id="rId31"/>
              </a:rPr>
              <a:t>w</a:t>
            </a:r>
            <a:r>
              <a:rPr spc="-10" dirty="0">
                <a:hlinkClick r:id="rId31"/>
              </a:rPr>
              <a:t>.edur</a:t>
            </a:r>
            <a:r>
              <a:rPr spc="-5" dirty="0">
                <a:hlinkClick r:id="rId31"/>
              </a:rPr>
              <a:t>eka</a:t>
            </a:r>
            <a:r>
              <a:rPr dirty="0">
                <a:hlinkClick r:id="rId31"/>
              </a:rPr>
              <a:t>.</a:t>
            </a:r>
            <a:r>
              <a:rPr spc="-10" dirty="0">
                <a:hlinkClick r:id="rId31"/>
              </a:rPr>
              <a:t>in/hadoop</a:t>
            </a:r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xfrm>
            <a:off x="7010400" y="8161338"/>
            <a:ext cx="2133600" cy="18415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2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4749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Partitions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intermediate output values are not usually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reduced together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All values with the same key are presented to a single </a:t>
            </a:r>
            <a:br>
              <a:rPr lang="en-US" sz="2000" i="1" dirty="0" smtClean="0">
                <a:latin typeface="Arial" pitchFamily="34" charset="0"/>
                <a:cs typeface="Arial" pitchFamily="34" charset="0"/>
              </a:rPr>
            </a:b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Reducer together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More specifically, a different subset of intermediate key space is assigned to each Reducer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These subsets are known as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partitions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294063" y="5411788"/>
            <a:ext cx="304800" cy="2286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3751263" y="5411788"/>
            <a:ext cx="304800" cy="2286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4208463" y="5411788"/>
            <a:ext cx="304800" cy="2286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5046663" y="5411788"/>
            <a:ext cx="304800" cy="2286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5503863" y="5411788"/>
            <a:ext cx="304800" cy="2286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5961063" y="5411788"/>
            <a:ext cx="304800" cy="2286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6418263" y="5411788"/>
            <a:ext cx="304800" cy="2286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1" name="Rectangle 20"/>
          <p:cNvSpPr/>
          <p:nvPr/>
        </p:nvSpPr>
        <p:spPr>
          <a:xfrm>
            <a:off x="7180263" y="5411788"/>
            <a:ext cx="304800" cy="2286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2" name="Rectangle 21"/>
          <p:cNvSpPr/>
          <p:nvPr/>
        </p:nvSpPr>
        <p:spPr>
          <a:xfrm>
            <a:off x="7637463" y="5411788"/>
            <a:ext cx="304800" cy="2286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3" name="Chevron 22"/>
          <p:cNvSpPr/>
          <p:nvPr/>
        </p:nvSpPr>
        <p:spPr>
          <a:xfrm rot="5400000">
            <a:off x="3737769" y="5349082"/>
            <a:ext cx="331787" cy="121920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75063" y="6248400"/>
            <a:ext cx="457200" cy="381000"/>
          </a:xfrm>
          <a:prstGeom prst="rect">
            <a:avLst/>
          </a:prstGeom>
          <a:solidFill>
            <a:srgbClr val="0000FF"/>
          </a:solidFill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5" name="Chevron 24"/>
          <p:cNvSpPr/>
          <p:nvPr/>
        </p:nvSpPr>
        <p:spPr>
          <a:xfrm rot="5400000">
            <a:off x="5718969" y="5120482"/>
            <a:ext cx="331787" cy="167640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80063" y="6248400"/>
            <a:ext cx="609600" cy="381000"/>
          </a:xfrm>
          <a:prstGeom prst="rect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27" name="Chevron 26"/>
          <p:cNvSpPr/>
          <p:nvPr/>
        </p:nvSpPr>
        <p:spPr>
          <a:xfrm rot="5400000">
            <a:off x="7395369" y="5577682"/>
            <a:ext cx="331787" cy="762000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08863" y="6248400"/>
            <a:ext cx="304800" cy="381000"/>
          </a:xfrm>
          <a:prstGeom prst="rect">
            <a:avLst/>
          </a:prstGeom>
          <a:solidFill>
            <a:srgbClr val="00B050"/>
          </a:solidFill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 sz="1200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14400" y="5156200"/>
            <a:ext cx="22733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i="1"/>
              <a:t>Different colors represent </a:t>
            </a:r>
          </a:p>
          <a:p>
            <a:pPr eaLnBrk="1" hangingPunct="1"/>
            <a:r>
              <a:rPr lang="en-US" sz="1400" i="1"/>
              <a:t>different keys (potentially) </a:t>
            </a:r>
          </a:p>
          <a:p>
            <a:pPr eaLnBrk="1" hangingPunct="1"/>
            <a:r>
              <a:rPr lang="en-US" sz="1400" i="1"/>
              <a:t>from different Mappers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09600" y="6284913"/>
            <a:ext cx="2989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i="1"/>
              <a:t>Partitions are the input to Reducers</a:t>
            </a:r>
          </a:p>
        </p:txBody>
      </p:sp>
    </p:spTree>
    <p:extLst>
      <p:ext uri="{BB962C8B-B14F-4D97-AF65-F5344CB8AC3E}">
        <p14:creationId xmlns:p14="http://schemas.microsoft.com/office/powerpoint/2010/main" val="36506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/>
      <p:bldP spid="29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36326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538002"/>
            <a:ext cx="2569845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4" dirty="0">
                <a:latin typeface="Calibri"/>
                <a:cs typeface="Calibri"/>
              </a:rPr>
              <a:t>bl</a:t>
            </a:r>
            <a:r>
              <a:rPr sz="1350" spc="-8" dirty="0">
                <a:latin typeface="Calibri"/>
                <a:cs typeface="Calibri"/>
              </a:rPr>
              <a:t>ic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spc="-4" dirty="0">
                <a:latin typeface="Calibri"/>
                <a:cs typeface="Calibri"/>
              </a:rPr>
              <a:t>l</a:t>
            </a:r>
            <a:r>
              <a:rPr sz="1350" dirty="0">
                <a:latin typeface="Calibri"/>
                <a:cs typeface="Calibri"/>
              </a:rPr>
              <a:t>ass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My</a:t>
            </a:r>
            <a:r>
              <a:rPr sz="1350" spc="-19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app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0894" y="2379440"/>
            <a:ext cx="6631305" cy="3128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8106" marR="2045970">
              <a:lnSpc>
                <a:spcPct val="136700"/>
              </a:lnSpc>
            </a:pPr>
            <a:r>
              <a:rPr sz="1350" dirty="0">
                <a:latin typeface="Calibri"/>
                <a:cs typeface="Calibri"/>
              </a:rPr>
              <a:t>MapD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dirty="0">
                <a:latin typeface="Calibri"/>
                <a:cs typeface="Calibri"/>
              </a:rPr>
              <a:t>&lt;</a:t>
            </a:r>
            <a:r>
              <a:rPr sz="1350" spc="-4" dirty="0">
                <a:latin typeface="Calibri"/>
                <a:cs typeface="Calibri"/>
              </a:rPr>
              <a:t>Lon</a:t>
            </a:r>
            <a:r>
              <a:rPr sz="1350" spc="4" dirty="0">
                <a:latin typeface="Calibri"/>
                <a:cs typeface="Calibri"/>
              </a:rPr>
              <a:t>g</a:t>
            </a:r>
            <a:r>
              <a:rPr sz="1350" spc="-56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&gt; map</a:t>
            </a:r>
            <a:r>
              <a:rPr sz="1350" spc="-15" dirty="0">
                <a:latin typeface="Calibri"/>
                <a:cs typeface="Calibri"/>
              </a:rPr>
              <a:t>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er;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-4" dirty="0">
                <a:latin typeface="Calibri"/>
                <a:cs typeface="Calibri"/>
              </a:rPr>
              <a:t>&lt;</a:t>
            </a:r>
            <a:r>
              <a:rPr sz="1350" spc="-116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&gt;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er;</a:t>
            </a:r>
            <a:endParaRPr sz="1350">
              <a:latin typeface="Calibri"/>
              <a:cs typeface="Calibri"/>
            </a:endParaRPr>
          </a:p>
          <a:p>
            <a:pPr marL="9525" indent="78581">
              <a:spcBef>
                <a:spcPts val="585"/>
              </a:spcBef>
            </a:pPr>
            <a:r>
              <a:rPr sz="1350" dirty="0">
                <a:latin typeface="Calibri"/>
                <a:cs typeface="Calibri"/>
              </a:rPr>
              <a:t>Map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dirty="0">
                <a:latin typeface="Calibri"/>
                <a:cs typeface="Calibri"/>
              </a:rPr>
              <a:t>&lt;</a:t>
            </a:r>
            <a:r>
              <a:rPr sz="1350" spc="-4" dirty="0">
                <a:latin typeface="Calibri"/>
                <a:cs typeface="Calibri"/>
              </a:rPr>
              <a:t>Lon</a:t>
            </a:r>
            <a:r>
              <a:rPr sz="1350" spc="4" dirty="0">
                <a:latin typeface="Calibri"/>
                <a:cs typeface="Calibri"/>
              </a:rPr>
              <a:t>g</a:t>
            </a:r>
            <a:r>
              <a:rPr sz="1350" spc="-56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3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xt</a:t>
            </a:r>
            <a:r>
              <a:rPr sz="1350" spc="-4" dirty="0">
                <a:latin typeface="Calibri"/>
                <a:cs typeface="Calibri"/>
              </a:rPr>
              <a:t>,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&gt;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map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er;</a:t>
            </a:r>
            <a:endParaRPr sz="13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50">
              <a:latin typeface="Times New Roman"/>
              <a:cs typeface="Times New Roman"/>
            </a:endParaRPr>
          </a:p>
          <a:p>
            <a:pPr>
              <a:spcBef>
                <a:spcPts val="41"/>
              </a:spcBef>
            </a:pPr>
            <a:endParaRPr sz="1050">
              <a:latin typeface="Times New Roman"/>
              <a:cs typeface="Times New Roman"/>
            </a:endParaRPr>
          </a:p>
          <a:p>
            <a:pPr marL="9525"/>
            <a:r>
              <a:rPr sz="1350" spc="-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4" dirty="0">
                <a:latin typeface="Calibri"/>
                <a:cs typeface="Calibri"/>
              </a:rPr>
              <a:t>bl</a:t>
            </a:r>
            <a:r>
              <a:rPr sz="1350" spc="-8" dirty="0">
                <a:latin typeface="Calibri"/>
                <a:cs typeface="Calibri"/>
              </a:rPr>
              <a:t>ic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se</a:t>
            </a:r>
            <a:r>
              <a:rPr sz="1350" spc="-15" dirty="0">
                <a:latin typeface="Calibri"/>
                <a:cs typeface="Calibri"/>
              </a:rPr>
              <a:t>t</a:t>
            </a:r>
            <a:r>
              <a:rPr sz="1350" spc="-11" dirty="0">
                <a:latin typeface="Calibri"/>
                <a:cs typeface="Calibri"/>
              </a:rPr>
              <a:t>Up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 marL="165734" marR="3052763">
              <a:lnSpc>
                <a:spcPts val="2205"/>
              </a:lnSpc>
              <a:spcBef>
                <a:spcPts val="169"/>
              </a:spcBef>
            </a:pPr>
            <a:r>
              <a:rPr sz="1350" spc="-11" dirty="0">
                <a:latin typeface="Calibri"/>
                <a:cs typeface="Calibri"/>
              </a:rPr>
              <a:t>My</a:t>
            </a:r>
            <a:r>
              <a:rPr sz="1350" spc="-19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app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map</a:t>
            </a:r>
            <a:r>
              <a:rPr sz="1350" spc="-11" dirty="0">
                <a:latin typeface="Calibri"/>
                <a:cs typeface="Calibri"/>
              </a:rPr>
              <a:t>p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 n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My</a:t>
            </a:r>
            <a:r>
              <a:rPr sz="1350" spc="-19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app</a:t>
            </a:r>
            <a:r>
              <a:rPr sz="1350" spc="-8" dirty="0">
                <a:latin typeface="Calibri"/>
                <a:cs typeface="Calibri"/>
              </a:rPr>
              <a:t>er(); </a:t>
            </a:r>
            <a:r>
              <a:rPr sz="1350" spc="-11" dirty="0">
                <a:latin typeface="Calibri"/>
                <a:cs typeface="Calibri"/>
              </a:rPr>
              <a:t>My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 n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My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r();</a:t>
            </a:r>
            <a:endParaRPr sz="1350">
              <a:latin typeface="Calibri"/>
              <a:cs typeface="Calibri"/>
            </a:endParaRPr>
          </a:p>
          <a:p>
            <a:pPr marL="165734" marR="2493645">
              <a:lnSpc>
                <a:spcPts val="2205"/>
              </a:lnSpc>
              <a:spcBef>
                <a:spcPts val="8"/>
              </a:spcBef>
            </a:pPr>
            <a:r>
              <a:rPr sz="1350" dirty="0">
                <a:latin typeface="Calibri"/>
                <a:cs typeface="Calibri"/>
              </a:rPr>
              <a:t>map</a:t>
            </a:r>
            <a:r>
              <a:rPr sz="1350" spc="-15" dirty="0">
                <a:latin typeface="Calibri"/>
                <a:cs typeface="Calibri"/>
              </a:rPr>
              <a:t>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MapD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-23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apDr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-4" dirty="0">
                <a:latin typeface="Calibri"/>
                <a:cs typeface="Calibri"/>
              </a:rPr>
              <a:t>(mapp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r</a:t>
            </a:r>
            <a:r>
              <a:rPr sz="1350" spc="-15" dirty="0">
                <a:latin typeface="Calibri"/>
                <a:cs typeface="Calibri"/>
              </a:rPr>
              <a:t>);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n</a:t>
            </a:r>
            <a:r>
              <a:rPr sz="1350" spc="-15" dirty="0">
                <a:latin typeface="Calibri"/>
                <a:cs typeface="Calibri"/>
              </a:rPr>
              <a:t>e</a:t>
            </a:r>
            <a:r>
              <a:rPr sz="1350" spc="-11" dirty="0">
                <a:latin typeface="Calibri"/>
                <a:cs typeface="Calibri"/>
              </a:rPr>
              <a:t>w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-11" dirty="0">
                <a:latin typeface="Calibri"/>
                <a:cs typeface="Calibri"/>
              </a:rPr>
              <a:t>(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8" dirty="0">
                <a:latin typeface="Calibri"/>
                <a:cs typeface="Calibri"/>
              </a:rPr>
              <a:t>u</a:t>
            </a:r>
            <a:r>
              <a:rPr sz="1350" spc="-15" dirty="0">
                <a:latin typeface="Calibri"/>
                <a:cs typeface="Calibri"/>
              </a:rPr>
              <a:t>c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r</a:t>
            </a:r>
            <a:r>
              <a:rPr sz="1350" spc="-11" dirty="0">
                <a:latin typeface="Calibri"/>
                <a:cs typeface="Calibri"/>
              </a:rPr>
              <a:t>);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413"/>
              </a:spcBef>
            </a:pPr>
            <a:r>
              <a:rPr sz="1350" dirty="0">
                <a:latin typeface="Calibri"/>
                <a:cs typeface="Calibri"/>
              </a:rPr>
              <a:t>map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edu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eD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11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er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 Map</a:t>
            </a:r>
            <a:r>
              <a:rPr sz="1350" spc="-38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edu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eD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11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39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.ne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</a:t>
            </a:r>
            <a:r>
              <a:rPr sz="1350" spc="-34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edu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eD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11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4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mapp</a:t>
            </a:r>
            <a:r>
              <a:rPr sz="1350" spc="8" dirty="0">
                <a:latin typeface="Calibri"/>
                <a:cs typeface="Calibri"/>
              </a:rPr>
              <a:t>e</a:t>
            </a:r>
            <a:r>
              <a:rPr sz="1350" spc="-120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38" dirty="0">
                <a:latin typeface="Calibri"/>
                <a:cs typeface="Calibri"/>
              </a:rPr>
              <a:t> </a:t>
            </a: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edu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er</a:t>
            </a:r>
            <a:r>
              <a:rPr sz="1350" spc="-8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88106">
              <a:spcBef>
                <a:spcPts val="596"/>
              </a:spcBef>
            </a:pPr>
            <a:r>
              <a:rPr sz="1350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49069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45851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465707"/>
            <a:ext cx="4410551" cy="46276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alibri"/>
                <a:cs typeface="Calibri"/>
              </a:rPr>
              <a:t>//</a:t>
            </a:r>
            <a:r>
              <a:rPr sz="1350" spc="-98" dirty="0">
                <a:latin typeface="Calibri"/>
                <a:cs typeface="Calibri"/>
              </a:rPr>
              <a:t>Y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23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an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run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epa</a:t>
            </a:r>
            <a:r>
              <a:rPr sz="1350" spc="-26" dirty="0">
                <a:latin typeface="Calibri"/>
                <a:cs typeface="Calibri"/>
              </a:rPr>
              <a:t>r</a:t>
            </a:r>
            <a:r>
              <a:rPr sz="1350" spc="-11" dirty="0">
                <a:latin typeface="Calibri"/>
                <a:cs typeface="Calibri"/>
              </a:rPr>
              <a:t>a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 </a:t>
            </a:r>
            <a:r>
              <a:rPr sz="1350" dirty="0">
                <a:latin typeface="Calibri"/>
                <a:cs typeface="Calibri"/>
              </a:rPr>
              <a:t>Mapp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as </a:t>
            </a:r>
            <a:r>
              <a:rPr sz="1350" spc="-26" dirty="0">
                <a:latin typeface="Calibri"/>
                <a:cs typeface="Calibri"/>
              </a:rPr>
              <a:t>f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l</a:t>
            </a:r>
            <a:r>
              <a:rPr sz="1350" spc="-4" dirty="0">
                <a:latin typeface="Calibri"/>
                <a:cs typeface="Calibri"/>
              </a:rPr>
              <a:t>l</a:t>
            </a:r>
            <a:r>
              <a:rPr sz="1350" spc="-11" dirty="0">
                <a:latin typeface="Calibri"/>
                <a:cs typeface="Calibri"/>
              </a:rPr>
              <a:t>o</a:t>
            </a:r>
            <a:r>
              <a:rPr sz="1350" spc="-23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s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93"/>
              </a:spcBef>
            </a:pPr>
            <a:r>
              <a:rPr sz="1350" spc="-4" dirty="0">
                <a:latin typeface="Calibri"/>
                <a:cs typeface="Calibri"/>
              </a:rPr>
              <a:t>@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  <a:p>
            <a:pPr marL="88106">
              <a:spcBef>
                <a:spcPts val="585"/>
              </a:spcBef>
            </a:pPr>
            <a:r>
              <a:rPr sz="1350" spc="-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4" dirty="0">
                <a:latin typeface="Calibri"/>
                <a:cs typeface="Calibri"/>
              </a:rPr>
              <a:t>bl</a:t>
            </a:r>
            <a:r>
              <a:rPr sz="1350" spc="-8" dirty="0">
                <a:latin typeface="Calibri"/>
                <a:cs typeface="Calibri"/>
              </a:rPr>
              <a:t>ic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M</a:t>
            </a:r>
            <a:r>
              <a:rPr sz="1350" dirty="0">
                <a:latin typeface="Calibri"/>
                <a:cs typeface="Calibri"/>
              </a:rPr>
              <a:t>app</a:t>
            </a:r>
            <a:r>
              <a:rPr sz="1350" spc="-8" dirty="0">
                <a:latin typeface="Calibri"/>
                <a:cs typeface="Calibri"/>
              </a:rPr>
              <a:t>er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)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585"/>
              </a:spcBef>
            </a:pPr>
            <a:r>
              <a:rPr sz="1350" dirty="0">
                <a:latin typeface="Calibri"/>
                <a:cs typeface="Calibri"/>
              </a:rPr>
              <a:t>mapD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11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39" dirty="0">
                <a:latin typeface="Calibri"/>
                <a:cs typeface="Calibri"/>
              </a:rPr>
              <a:t>r</a:t>
            </a:r>
            <a:r>
              <a:rPr sz="1350" spc="-45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thInput</a:t>
            </a:r>
            <a:r>
              <a:rPr sz="1350" spc="-8" dirty="0">
                <a:latin typeface="Calibri"/>
                <a:cs typeface="Calibri"/>
              </a:rPr>
              <a:t>(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Long</a:t>
            </a:r>
            <a:r>
              <a:rPr sz="1350" spc="-41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spc="-8" dirty="0">
                <a:latin typeface="Calibri"/>
                <a:cs typeface="Calibri"/>
              </a:rPr>
              <a:t>()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30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19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xt</a:t>
            </a:r>
            <a:r>
              <a:rPr sz="1350" spc="-8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"</a:t>
            </a:r>
            <a:r>
              <a:rPr sz="1350" spc="-4" dirty="0">
                <a:latin typeface="Calibri"/>
                <a:cs typeface="Calibri"/>
              </a:rPr>
              <a:t>6</a:t>
            </a:r>
            <a:r>
              <a:rPr sz="1350" dirty="0">
                <a:latin typeface="Calibri"/>
                <a:cs typeface="Calibri"/>
              </a:rPr>
              <a:t>"</a:t>
            </a:r>
            <a:r>
              <a:rPr sz="1350" spc="-8" dirty="0">
                <a:latin typeface="Calibri"/>
                <a:cs typeface="Calibri"/>
              </a:rPr>
              <a:t>))</a:t>
            </a:r>
            <a:r>
              <a:rPr sz="1350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165734" marR="177641">
              <a:lnSpc>
                <a:spcPct val="136100"/>
              </a:lnSpc>
              <a:spcBef>
                <a:spcPts val="11"/>
              </a:spcBef>
            </a:pPr>
            <a:r>
              <a:rPr sz="1350" dirty="0">
                <a:latin typeface="Calibri"/>
                <a:cs typeface="Calibri"/>
              </a:rPr>
              <a:t>map</a:t>
            </a:r>
            <a:r>
              <a:rPr sz="1350" spc="-15" dirty="0">
                <a:latin typeface="Calibri"/>
                <a:cs typeface="Calibri"/>
              </a:rPr>
              <a:t>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5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thOutpu</a:t>
            </a:r>
            <a:r>
              <a:rPr sz="1350" spc="-4" dirty="0">
                <a:latin typeface="Calibri"/>
                <a:cs typeface="Calibri"/>
              </a:rPr>
              <a:t>t(n</a:t>
            </a:r>
            <a:r>
              <a:rPr sz="1350" spc="-11" dirty="0">
                <a:latin typeface="Calibri"/>
                <a:cs typeface="Calibri"/>
              </a:rPr>
              <a:t>ew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xt</a:t>
            </a:r>
            <a:r>
              <a:rPr sz="1350" spc="-8" dirty="0">
                <a:latin typeface="Calibri"/>
                <a:cs typeface="Calibri"/>
              </a:rPr>
              <a:t>("6"</a:t>
            </a:r>
            <a:r>
              <a:rPr sz="1350" spc="-15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new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8" dirty="0">
                <a:latin typeface="Calibri"/>
                <a:cs typeface="Calibri"/>
              </a:rPr>
              <a:t>1</a:t>
            </a:r>
            <a:r>
              <a:rPr sz="1350" spc="-4" dirty="0">
                <a:latin typeface="Calibri"/>
                <a:cs typeface="Calibri"/>
              </a:rPr>
              <a:t>)</a:t>
            </a:r>
            <a:r>
              <a:rPr sz="1350" spc="-11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; </a:t>
            </a:r>
            <a:r>
              <a:rPr sz="1350" dirty="0">
                <a:latin typeface="Calibri"/>
                <a:cs typeface="Calibri"/>
              </a:rPr>
              <a:t>map</a:t>
            </a:r>
            <a:r>
              <a:rPr sz="1350" spc="-15" dirty="0">
                <a:latin typeface="Calibri"/>
                <a:cs typeface="Calibri"/>
              </a:rPr>
              <a:t>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.run</a:t>
            </a:r>
            <a:r>
              <a:rPr sz="1350" spc="-116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11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();</a:t>
            </a:r>
            <a:endParaRPr sz="1350">
              <a:latin typeface="Calibri"/>
              <a:cs typeface="Calibri"/>
            </a:endParaRPr>
          </a:p>
          <a:p>
            <a:pPr marL="88106">
              <a:spcBef>
                <a:spcPts val="585"/>
              </a:spcBef>
            </a:pPr>
            <a:r>
              <a:rPr sz="1350" dirty="0">
                <a:latin typeface="Calibri"/>
                <a:cs typeface="Calibri"/>
              </a:rPr>
              <a:t>}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593"/>
              </a:spcBef>
            </a:pPr>
            <a:r>
              <a:rPr sz="1350" spc="-4" dirty="0">
                <a:latin typeface="Calibri"/>
                <a:cs typeface="Calibri"/>
              </a:rPr>
              <a:t>@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endParaRPr sz="1350">
              <a:latin typeface="Calibri"/>
              <a:cs typeface="Calibri"/>
            </a:endParaRPr>
          </a:p>
          <a:p>
            <a:pPr marL="88106">
              <a:spcBef>
                <a:spcPts val="585"/>
              </a:spcBef>
            </a:pPr>
            <a:r>
              <a:rPr sz="1350" spc="-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4" dirty="0">
                <a:latin typeface="Calibri"/>
                <a:cs typeface="Calibri"/>
              </a:rPr>
              <a:t>bl</a:t>
            </a:r>
            <a:r>
              <a:rPr sz="1350" spc="-8" dirty="0">
                <a:latin typeface="Calibri"/>
                <a:cs typeface="Calibri"/>
              </a:rPr>
              <a:t>ic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4" dirty="0">
                <a:latin typeface="Calibri"/>
                <a:cs typeface="Calibri"/>
              </a:rPr>
              <a:t>o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</a:t>
            </a:r>
            <a:r>
              <a:rPr sz="1350" spc="-8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)</a:t>
            </a:r>
            <a:r>
              <a:rPr sz="1350" spc="2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{</a:t>
            </a:r>
            <a:endParaRPr sz="1350">
              <a:latin typeface="Calibri"/>
              <a:cs typeface="Calibri"/>
            </a:endParaRPr>
          </a:p>
          <a:p>
            <a:pPr marL="165734" marR="351473">
              <a:lnSpc>
                <a:spcPts val="2213"/>
              </a:lnSpc>
              <a:spcBef>
                <a:spcPts val="165"/>
              </a:spcBef>
            </a:pPr>
            <a:r>
              <a:rPr sz="1350" spc="-4" dirty="0">
                <a:latin typeface="Calibri"/>
                <a:cs typeface="Calibri"/>
              </a:rPr>
              <a:t>Li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dirty="0">
                <a:latin typeface="Calibri"/>
                <a:cs typeface="Calibri"/>
              </a:rPr>
              <a:t>t&lt;I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&gt;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alues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=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spc="-11" dirty="0">
                <a:latin typeface="Calibri"/>
                <a:cs typeface="Calibri"/>
              </a:rPr>
              <a:t>new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Ar</a:t>
            </a:r>
            <a:r>
              <a:rPr sz="1350" spc="-41" dirty="0">
                <a:latin typeface="Calibri"/>
                <a:cs typeface="Calibri"/>
              </a:rPr>
              <a:t>r</a:t>
            </a:r>
            <a:r>
              <a:rPr sz="1350" spc="-26" dirty="0">
                <a:latin typeface="Calibri"/>
                <a:cs typeface="Calibri"/>
              </a:rPr>
              <a:t>a</a:t>
            </a:r>
            <a:r>
              <a:rPr sz="1350" dirty="0">
                <a:latin typeface="Calibri"/>
                <a:cs typeface="Calibri"/>
              </a:rPr>
              <a:t>yL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s</a:t>
            </a:r>
            <a:r>
              <a:rPr sz="1350" spc="-11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&lt;I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&gt;(</a:t>
            </a:r>
            <a:r>
              <a:rPr sz="1350" spc="-8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; 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alue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.a</a:t>
            </a:r>
            <a:r>
              <a:rPr sz="1350" spc="4" dirty="0">
                <a:latin typeface="Calibri"/>
                <a:cs typeface="Calibri"/>
              </a:rPr>
              <a:t>dd</a:t>
            </a:r>
            <a:r>
              <a:rPr sz="1350" spc="-4" dirty="0">
                <a:latin typeface="Calibri"/>
                <a:cs typeface="Calibri"/>
              </a:rPr>
              <a:t>(n</a:t>
            </a:r>
            <a:r>
              <a:rPr sz="1350" spc="-11" dirty="0">
                <a:latin typeface="Calibri"/>
                <a:cs typeface="Calibri"/>
              </a:rPr>
              <a:t>ew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8" dirty="0">
                <a:latin typeface="Calibri"/>
                <a:cs typeface="Calibri"/>
              </a:rPr>
              <a:t>1</a:t>
            </a:r>
            <a:r>
              <a:rPr sz="1350" spc="-4" dirty="0">
                <a:latin typeface="Calibri"/>
                <a:cs typeface="Calibri"/>
              </a:rPr>
              <a:t>)</a:t>
            </a:r>
            <a:r>
              <a:rPr sz="1350" spc="-11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413"/>
              </a:spcBef>
            </a:pP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alue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spc="-4" dirty="0">
                <a:latin typeface="Calibri"/>
                <a:cs typeface="Calibri"/>
              </a:rPr>
              <a:t>.a</a:t>
            </a:r>
            <a:r>
              <a:rPr sz="1350" spc="4" dirty="0">
                <a:latin typeface="Calibri"/>
                <a:cs typeface="Calibri"/>
              </a:rPr>
              <a:t>dd</a:t>
            </a:r>
            <a:r>
              <a:rPr sz="1350" spc="-4" dirty="0">
                <a:latin typeface="Calibri"/>
                <a:cs typeface="Calibri"/>
              </a:rPr>
              <a:t>(n</a:t>
            </a:r>
            <a:r>
              <a:rPr sz="1350" spc="-11" dirty="0">
                <a:latin typeface="Calibri"/>
                <a:cs typeface="Calibri"/>
              </a:rPr>
              <a:t>ew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nt</a:t>
            </a:r>
            <a:r>
              <a:rPr sz="1350" spc="-60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30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4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(</a:t>
            </a:r>
            <a:r>
              <a:rPr sz="1350" spc="-8" dirty="0">
                <a:latin typeface="Calibri"/>
                <a:cs typeface="Calibri"/>
              </a:rPr>
              <a:t>1</a:t>
            </a:r>
            <a:r>
              <a:rPr sz="1350" spc="-4" dirty="0">
                <a:latin typeface="Calibri"/>
                <a:cs typeface="Calibri"/>
              </a:rPr>
              <a:t>)</a:t>
            </a:r>
            <a:r>
              <a:rPr sz="1350" spc="-11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585"/>
              </a:spcBef>
            </a:pP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5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thIn</a:t>
            </a:r>
            <a:r>
              <a:rPr sz="1350" spc="-4" dirty="0">
                <a:latin typeface="Calibri"/>
                <a:cs typeface="Calibri"/>
              </a:rPr>
              <a:t>p</a:t>
            </a:r>
            <a:r>
              <a:rPr sz="1350" dirty="0">
                <a:latin typeface="Calibri"/>
                <a:cs typeface="Calibri"/>
              </a:rPr>
              <a:t>u</a:t>
            </a:r>
            <a:r>
              <a:rPr sz="1350" spc="-8" dirty="0">
                <a:latin typeface="Calibri"/>
                <a:cs typeface="Calibri"/>
              </a:rPr>
              <a:t>t</a:t>
            </a:r>
            <a:r>
              <a:rPr sz="1350" spc="-4" dirty="0">
                <a:latin typeface="Calibri"/>
                <a:cs typeface="Calibri"/>
              </a:rPr>
              <a:t>(n</a:t>
            </a:r>
            <a:r>
              <a:rPr sz="1350" spc="-11" dirty="0">
                <a:latin typeface="Calibri"/>
                <a:cs typeface="Calibri"/>
              </a:rPr>
              <a:t>ew</a:t>
            </a:r>
            <a:r>
              <a:rPr sz="1350" spc="34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23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xt</a:t>
            </a:r>
            <a:r>
              <a:rPr sz="1350" spc="-8" dirty="0">
                <a:latin typeface="Calibri"/>
                <a:cs typeface="Calibri"/>
              </a:rPr>
              <a:t>("6"</a:t>
            </a:r>
            <a:r>
              <a:rPr sz="1350" spc="-15" dirty="0">
                <a:latin typeface="Calibri"/>
                <a:cs typeface="Calibri"/>
              </a:rPr>
              <a:t>)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23" dirty="0">
                <a:latin typeface="Calibri"/>
                <a:cs typeface="Calibri"/>
              </a:rPr>
              <a:t> </a:t>
            </a:r>
            <a:r>
              <a:rPr sz="1350" spc="-26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alue</a:t>
            </a:r>
            <a:r>
              <a:rPr sz="1350" spc="4" dirty="0">
                <a:latin typeface="Calibri"/>
                <a:cs typeface="Calibri"/>
              </a:rPr>
              <a:t>s</a:t>
            </a:r>
            <a:r>
              <a:rPr sz="1350" spc="-11" dirty="0">
                <a:latin typeface="Calibri"/>
                <a:cs typeface="Calibri"/>
              </a:rPr>
              <a:t>);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593"/>
              </a:spcBef>
            </a:pPr>
            <a:r>
              <a:rPr sz="1350" spc="-23" dirty="0">
                <a:latin typeface="Calibri"/>
                <a:cs typeface="Calibri"/>
              </a:rPr>
              <a:t>r</a:t>
            </a:r>
            <a:r>
              <a:rPr sz="1350" dirty="0">
                <a:latin typeface="Calibri"/>
                <a:cs typeface="Calibri"/>
              </a:rPr>
              <a:t>edu</a:t>
            </a:r>
            <a:r>
              <a:rPr sz="1350" spc="-8" dirty="0">
                <a:latin typeface="Calibri"/>
                <a:cs typeface="Calibri"/>
              </a:rPr>
              <a:t>c</a:t>
            </a:r>
            <a:r>
              <a:rPr sz="1350" dirty="0">
                <a:latin typeface="Calibri"/>
                <a:cs typeface="Calibri"/>
              </a:rPr>
              <a:t>eD</a:t>
            </a:r>
            <a:r>
              <a:rPr sz="1350" spc="-8" dirty="0">
                <a:latin typeface="Calibri"/>
                <a:cs typeface="Calibri"/>
              </a:rPr>
              <a:t>ri</a:t>
            </a:r>
            <a:r>
              <a:rPr sz="1350" spc="-11" dirty="0">
                <a:latin typeface="Calibri"/>
                <a:cs typeface="Calibri"/>
              </a:rPr>
              <a:t>v</a:t>
            </a:r>
            <a:r>
              <a:rPr sz="1350" dirty="0">
                <a:latin typeface="Calibri"/>
                <a:cs typeface="Calibri"/>
              </a:rPr>
              <a:t>e</a:t>
            </a:r>
            <a:r>
              <a:rPr sz="1350" spc="-139" dirty="0">
                <a:latin typeface="Calibri"/>
                <a:cs typeface="Calibri"/>
              </a:rPr>
              <a:t>r</a:t>
            </a:r>
            <a:r>
              <a:rPr sz="1350" spc="-45" dirty="0">
                <a:latin typeface="Calibri"/>
                <a:cs typeface="Calibri"/>
              </a:rPr>
              <a:t>.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dirty="0">
                <a:latin typeface="Calibri"/>
                <a:cs typeface="Calibri"/>
              </a:rPr>
              <a:t>th</a:t>
            </a:r>
            <a:r>
              <a:rPr sz="1350" spc="-8" dirty="0">
                <a:latin typeface="Calibri"/>
                <a:cs typeface="Calibri"/>
              </a:rPr>
              <a:t>O</a:t>
            </a:r>
            <a:r>
              <a:rPr sz="1350" spc="-4" dirty="0">
                <a:latin typeface="Calibri"/>
                <a:cs typeface="Calibri"/>
              </a:rPr>
              <a:t>utpu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(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38" dirty="0">
                <a:latin typeface="Calibri"/>
                <a:cs typeface="Calibri"/>
              </a:rPr>
              <a:t> </a:t>
            </a:r>
            <a:r>
              <a:rPr sz="1350" spc="-120" dirty="0">
                <a:latin typeface="Calibri"/>
                <a:cs typeface="Calibri"/>
              </a:rPr>
              <a:t>T</a:t>
            </a:r>
            <a:r>
              <a:rPr sz="1350" spc="-19" dirty="0">
                <a:latin typeface="Calibri"/>
                <a:cs typeface="Calibri"/>
              </a:rPr>
              <a:t>e</a:t>
            </a:r>
            <a:r>
              <a:rPr sz="1350" spc="-4" dirty="0">
                <a:latin typeface="Calibri"/>
                <a:cs typeface="Calibri"/>
              </a:rPr>
              <a:t>xt</a:t>
            </a:r>
            <a:r>
              <a:rPr sz="1350" spc="-11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"6</a:t>
            </a:r>
            <a:r>
              <a:rPr sz="1350" spc="-8" dirty="0">
                <a:latin typeface="Calibri"/>
                <a:cs typeface="Calibri"/>
              </a:rPr>
              <a:t>")</a:t>
            </a:r>
            <a:r>
              <a:rPr sz="1350" spc="-4" dirty="0">
                <a:latin typeface="Calibri"/>
                <a:cs typeface="Calibri"/>
              </a:rPr>
              <a:t>,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spc="-4" dirty="0">
                <a:latin typeface="Calibri"/>
                <a:cs typeface="Calibri"/>
              </a:rPr>
              <a:t>n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dirty="0">
                <a:latin typeface="Calibri"/>
                <a:cs typeface="Calibri"/>
              </a:rPr>
              <a:t>w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</a:t>
            </a:r>
            <a:r>
              <a:rPr sz="1350" spc="-8" dirty="0">
                <a:latin typeface="Calibri"/>
                <a:cs typeface="Calibri"/>
              </a:rPr>
              <a:t>n</a:t>
            </a:r>
            <a:r>
              <a:rPr sz="1350" dirty="0">
                <a:latin typeface="Calibri"/>
                <a:cs typeface="Calibri"/>
              </a:rPr>
              <a:t>t</a:t>
            </a:r>
            <a:r>
              <a:rPr sz="1350" spc="-45" dirty="0">
                <a:latin typeface="Calibri"/>
                <a:cs typeface="Calibri"/>
              </a:rPr>
              <a:t>W</a:t>
            </a:r>
            <a:r>
              <a:rPr sz="135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i</a:t>
            </a:r>
            <a:r>
              <a:rPr sz="1350" spc="-23" dirty="0">
                <a:latin typeface="Calibri"/>
                <a:cs typeface="Calibri"/>
              </a:rPr>
              <a:t>t</a:t>
            </a:r>
            <a:r>
              <a:rPr sz="1350" dirty="0">
                <a:latin typeface="Calibri"/>
                <a:cs typeface="Calibri"/>
              </a:rPr>
              <a:t>abl</a:t>
            </a:r>
            <a:r>
              <a:rPr sz="1350" spc="-4" dirty="0">
                <a:latin typeface="Calibri"/>
                <a:cs typeface="Calibri"/>
              </a:rPr>
              <a:t>e</a:t>
            </a:r>
            <a:r>
              <a:rPr sz="1350" spc="-8" dirty="0">
                <a:latin typeface="Calibri"/>
                <a:cs typeface="Calibri"/>
              </a:rPr>
              <a:t>(</a:t>
            </a:r>
            <a:r>
              <a:rPr sz="1350" dirty="0">
                <a:latin typeface="Calibri"/>
                <a:cs typeface="Calibri"/>
              </a:rPr>
              <a:t>2</a:t>
            </a:r>
            <a:r>
              <a:rPr sz="1350" spc="-8" dirty="0">
                <a:latin typeface="Calibri"/>
                <a:cs typeface="Calibri"/>
              </a:rPr>
              <a:t>))</a:t>
            </a:r>
            <a:r>
              <a:rPr sz="1350" spc="-4" dirty="0">
                <a:latin typeface="Calibri"/>
                <a:cs typeface="Calibri"/>
              </a:rPr>
              <a:t>;</a:t>
            </a:r>
            <a:endParaRPr sz="1350">
              <a:latin typeface="Calibri"/>
              <a:cs typeface="Calibri"/>
            </a:endParaRPr>
          </a:p>
          <a:p>
            <a:pPr marL="165734">
              <a:spcBef>
                <a:spcPts val="585"/>
              </a:spcBef>
            </a:pPr>
            <a:r>
              <a:rPr sz="1350" spc="-30" dirty="0">
                <a:latin typeface="Calibri"/>
                <a:cs typeface="Calibri"/>
              </a:rPr>
              <a:t>r</a:t>
            </a:r>
            <a:r>
              <a:rPr sz="1350" spc="-8" dirty="0">
                <a:latin typeface="Calibri"/>
                <a:cs typeface="Calibri"/>
              </a:rPr>
              <a:t>ed</a:t>
            </a:r>
            <a:r>
              <a:rPr sz="1350" spc="-11" dirty="0">
                <a:latin typeface="Calibri"/>
                <a:cs typeface="Calibri"/>
              </a:rPr>
              <a:t>uceDr</a:t>
            </a:r>
            <a:r>
              <a:rPr sz="1350" spc="-4" dirty="0">
                <a:latin typeface="Calibri"/>
                <a:cs typeface="Calibri"/>
              </a:rPr>
              <a:t>i</a:t>
            </a:r>
            <a:r>
              <a:rPr sz="1350" spc="-15" dirty="0">
                <a:latin typeface="Calibri"/>
                <a:cs typeface="Calibri"/>
              </a:rPr>
              <a:t>v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146" dirty="0">
                <a:latin typeface="Calibri"/>
                <a:cs typeface="Calibri"/>
              </a:rPr>
              <a:t>r</a:t>
            </a:r>
            <a:r>
              <a:rPr sz="1350" spc="-4" dirty="0">
                <a:latin typeface="Calibri"/>
                <a:cs typeface="Calibri"/>
              </a:rPr>
              <a:t>.run</a:t>
            </a:r>
            <a:r>
              <a:rPr sz="1350" spc="-116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e</a:t>
            </a:r>
            <a:r>
              <a:rPr sz="1350" spc="-23" dirty="0">
                <a:latin typeface="Calibri"/>
                <a:cs typeface="Calibri"/>
              </a:rPr>
              <a:t>s</a:t>
            </a:r>
            <a:r>
              <a:rPr sz="1350" spc="-11" dirty="0">
                <a:latin typeface="Calibri"/>
                <a:cs typeface="Calibri"/>
              </a:rPr>
              <a:t>t</a:t>
            </a:r>
            <a:r>
              <a:rPr sz="1350" spc="-8" dirty="0">
                <a:latin typeface="Calibri"/>
                <a:cs typeface="Calibri"/>
              </a:rPr>
              <a:t>();</a:t>
            </a:r>
            <a:endParaRPr sz="1350">
              <a:latin typeface="Calibri"/>
              <a:cs typeface="Calibri"/>
            </a:endParaRPr>
          </a:p>
          <a:p>
            <a:pPr marL="61913">
              <a:spcBef>
                <a:spcPts val="675"/>
              </a:spcBef>
            </a:pPr>
            <a:r>
              <a:rPr sz="900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  <a:p>
            <a:pPr marL="9525">
              <a:spcBef>
                <a:spcPts val="638"/>
              </a:spcBef>
            </a:pPr>
            <a:r>
              <a:rPr sz="900" dirty="0">
                <a:latin typeface="Calibri"/>
                <a:cs typeface="Calibri"/>
              </a:rPr>
              <a:t>}</a:t>
            </a:r>
            <a:endParaRPr sz="9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462308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36326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3" y="1537716"/>
            <a:ext cx="8939213" cy="3912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spc="-15" dirty="0">
                <a:latin typeface="Calibri"/>
                <a:cs typeface="Calibri"/>
              </a:rPr>
              <a:t>@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t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0"/>
              </a:spcBef>
            </a:pP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blic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11" dirty="0">
                <a:latin typeface="Calibri"/>
                <a:cs typeface="Calibri"/>
              </a:rPr>
              <a:t>oi</a:t>
            </a:r>
            <a:r>
              <a:rPr sz="1200" spc="-8" dirty="0">
                <a:latin typeface="Calibri"/>
                <a:cs typeface="Calibri"/>
              </a:rPr>
              <a:t>d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tMa</a:t>
            </a:r>
            <a:r>
              <a:rPr sz="1200" spc="-11" dirty="0">
                <a:latin typeface="Calibri"/>
                <a:cs typeface="Calibri"/>
              </a:rPr>
              <a:t>p</a:t>
            </a:r>
            <a:r>
              <a:rPr sz="1200" spc="-26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</a:t>
            </a:r>
            <a:r>
              <a:rPr sz="1200" spc="-11" dirty="0">
                <a:latin typeface="Calibri"/>
                <a:cs typeface="Calibri"/>
              </a:rPr>
              <a:t>e(</a:t>
            </a:r>
            <a:r>
              <a:rPr sz="1200" spc="-4" dirty="0">
                <a:latin typeface="Calibri"/>
                <a:cs typeface="Calibri"/>
              </a:rPr>
              <a:t>)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ow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E</a:t>
            </a:r>
            <a:r>
              <a:rPr sz="1200" spc="-34" dirty="0">
                <a:latin typeface="Calibri"/>
                <a:cs typeface="Calibri"/>
              </a:rPr>
              <a:t>x</a:t>
            </a:r>
            <a:r>
              <a:rPr sz="1200" spc="-8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p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8" dirty="0">
                <a:latin typeface="Calibri"/>
                <a:cs typeface="Calibri"/>
              </a:rPr>
              <a:t>n</a:t>
            </a:r>
            <a:r>
              <a:rPr sz="1200" spc="-4" dirty="0">
                <a:latin typeface="Calibri"/>
                <a:cs typeface="Calibri"/>
              </a:rPr>
              <a:t> {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11"/>
              </a:spcBef>
            </a:pP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Map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educeD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r&lt;Lon</a:t>
            </a:r>
            <a:r>
              <a:rPr sz="1200" spc="-4" dirty="0">
                <a:latin typeface="Calibri"/>
                <a:cs typeface="Calibri"/>
              </a:rPr>
              <a:t>g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</a:t>
            </a:r>
            <a:r>
              <a:rPr sz="1200" spc="-4" dirty="0">
                <a:latin typeface="Calibri"/>
                <a:cs typeface="Calibri"/>
              </a:rPr>
              <a:t>e,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xt,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</a:t>
            </a:r>
            <a:r>
              <a:rPr sz="1200" spc="-4" dirty="0">
                <a:latin typeface="Calibri"/>
                <a:cs typeface="Calibri"/>
              </a:rPr>
              <a:t>e,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xt,I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</a:t>
            </a:r>
            <a:r>
              <a:rPr sz="1200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&gt;()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8" dirty="0">
                <a:latin typeface="Calibri"/>
                <a:cs typeface="Calibri"/>
              </a:rPr>
              <a:t>Map</a:t>
            </a:r>
            <a:r>
              <a:rPr sz="1200" spc="-11" dirty="0">
                <a:latin typeface="Calibri"/>
                <a:cs typeface="Calibri"/>
              </a:rPr>
              <a:t>pe</a:t>
            </a:r>
            <a:r>
              <a:rPr sz="1200" spc="-8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71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dCoun</a:t>
            </a:r>
            <a:r>
              <a:rPr sz="1200" spc="-8" dirty="0">
                <a:latin typeface="Calibri"/>
                <a:cs typeface="Calibri"/>
              </a:rPr>
              <a:t>t.Ma</a:t>
            </a:r>
            <a:r>
              <a:rPr sz="1200" spc="-4" dirty="0">
                <a:latin typeface="Calibri"/>
                <a:cs typeface="Calibri"/>
              </a:rPr>
              <a:t>p</a:t>
            </a:r>
            <a:r>
              <a:rPr sz="1200" spc="-8" dirty="0">
                <a:latin typeface="Calibri"/>
                <a:cs typeface="Calibri"/>
              </a:rPr>
              <a:t>())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26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educe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34" dirty="0">
                <a:latin typeface="Calibri"/>
                <a:cs typeface="Calibri"/>
              </a:rPr>
              <a:t> </a:t>
            </a:r>
            <a:r>
              <a:rPr sz="1200" spc="-71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dCoun</a:t>
            </a:r>
            <a:r>
              <a:rPr sz="1200" spc="-4" dirty="0">
                <a:latin typeface="Calibri"/>
                <a:cs typeface="Calibri"/>
              </a:rPr>
              <a:t>t.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educ</a:t>
            </a:r>
            <a:r>
              <a:rPr sz="1200" spc="-11" dirty="0">
                <a:latin typeface="Calibri"/>
                <a:cs typeface="Calibri"/>
              </a:rPr>
              <a:t>e())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11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hCo</a:t>
            </a:r>
            <a:r>
              <a:rPr sz="1200" spc="-15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figu</a:t>
            </a:r>
            <a:r>
              <a:rPr sz="1200" spc="-41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dirty="0">
                <a:latin typeface="Calibri"/>
                <a:cs typeface="Calibri"/>
              </a:rPr>
              <a:t>n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Co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figu</a:t>
            </a:r>
            <a:r>
              <a:rPr sz="1200" spc="-41" dirty="0">
                <a:latin typeface="Calibri"/>
                <a:cs typeface="Calibri"/>
              </a:rPr>
              <a:t>r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ti</a:t>
            </a:r>
            <a:r>
              <a:rPr sz="1200" spc="-11" dirty="0">
                <a:latin typeface="Calibri"/>
                <a:cs typeface="Calibri"/>
              </a:rPr>
              <a:t>on()</a:t>
            </a:r>
            <a:r>
              <a:rPr sz="1200" spc="-4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0"/>
              </a:spcBef>
            </a:pPr>
            <a:r>
              <a:rPr sz="1200" spc="-34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npu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Long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e(</a:t>
            </a:r>
            <a:r>
              <a:rPr sz="1200" spc="-19" dirty="0">
                <a:latin typeface="Calibri"/>
                <a:cs typeface="Calibri"/>
              </a:rPr>
              <a:t>1</a:t>
            </a:r>
            <a:r>
              <a:rPr sz="1200" spc="-8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26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x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11" dirty="0">
                <a:latin typeface="Calibri"/>
                <a:cs typeface="Calibri"/>
              </a:rPr>
              <a:t>do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23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do</a:t>
            </a:r>
            <a:r>
              <a:rPr sz="1200" spc="-8" dirty="0">
                <a:latin typeface="Calibri"/>
                <a:cs typeface="Calibri"/>
              </a:rPr>
              <a:t>g</a:t>
            </a:r>
            <a:r>
              <a:rPr sz="1200" spc="-11" dirty="0">
                <a:latin typeface="Calibri"/>
                <a:cs typeface="Calibri"/>
              </a:rPr>
              <a:t>"))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np</a:t>
            </a:r>
            <a:r>
              <a:rPr sz="1200" spc="-8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 Lon</a:t>
            </a:r>
            <a:r>
              <a:rPr sz="1200" spc="-4" dirty="0">
                <a:latin typeface="Calibri"/>
                <a:cs typeface="Calibri"/>
              </a:rPr>
              <a:t>g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able(</a:t>
            </a:r>
            <a:r>
              <a:rPr sz="1200" spc="-15" dirty="0">
                <a:latin typeface="Calibri"/>
                <a:cs typeface="Calibri"/>
              </a:rPr>
              <a:t>2</a:t>
            </a:r>
            <a:r>
              <a:rPr sz="1200" spc="-8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26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</a:t>
            </a:r>
            <a:r>
              <a:rPr sz="1200" spc="-15" dirty="0">
                <a:latin typeface="Calibri"/>
                <a:cs typeface="Calibri"/>
              </a:rPr>
              <a:t>o</a:t>
            </a:r>
            <a:r>
              <a:rPr sz="1200" spc="-11" dirty="0">
                <a:latin typeface="Calibri"/>
                <a:cs typeface="Calibri"/>
              </a:rPr>
              <a:t>use")</a:t>
            </a:r>
            <a:r>
              <a:rPr sz="1200" spc="-4" dirty="0">
                <a:latin typeface="Calibri"/>
                <a:cs typeface="Calibri"/>
              </a:rPr>
              <a:t>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11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hOu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t"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49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able(</a:t>
            </a:r>
            <a:r>
              <a:rPr sz="1200" spc="-15" dirty="0">
                <a:latin typeface="Calibri"/>
                <a:cs typeface="Calibri"/>
              </a:rPr>
              <a:t>2</a:t>
            </a:r>
            <a:r>
              <a:rPr sz="1200" spc="-8" dirty="0">
                <a:latin typeface="Calibri"/>
                <a:cs typeface="Calibri"/>
              </a:rPr>
              <a:t>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0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hOu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11" dirty="0">
                <a:latin typeface="Calibri"/>
                <a:cs typeface="Calibri"/>
              </a:rPr>
              <a:t>do</a:t>
            </a:r>
            <a:r>
              <a:rPr sz="1200" spc="-8" dirty="0">
                <a:latin typeface="Calibri"/>
                <a:cs typeface="Calibri"/>
              </a:rPr>
              <a:t>g"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49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able(</a:t>
            </a:r>
            <a:r>
              <a:rPr sz="1200" spc="-15" dirty="0">
                <a:latin typeface="Calibri"/>
                <a:cs typeface="Calibri"/>
              </a:rPr>
              <a:t>2</a:t>
            </a:r>
            <a:r>
              <a:rPr sz="1200" spc="-8" dirty="0">
                <a:latin typeface="Calibri"/>
                <a:cs typeface="Calibri"/>
              </a:rPr>
              <a:t>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4"/>
              </a:spcBef>
            </a:pPr>
            <a:r>
              <a:rPr sz="1200" spc="-38" dirty="0">
                <a:latin typeface="Calibri"/>
                <a:cs typeface="Calibri"/>
              </a:rPr>
              <a:t>.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hOu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(n</a:t>
            </a:r>
            <a:r>
              <a:rPr sz="1200" spc="-23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xt(</a:t>
            </a:r>
            <a:r>
              <a:rPr sz="1200" spc="-15" dirty="0">
                <a:latin typeface="Calibri"/>
                <a:cs typeface="Calibri"/>
              </a:rPr>
              <a:t>"</a:t>
            </a:r>
            <a:r>
              <a:rPr sz="1200" spc="-8" dirty="0">
                <a:latin typeface="Calibri"/>
                <a:cs typeface="Calibri"/>
              </a:rPr>
              <a:t>mous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"</a:t>
            </a:r>
            <a:r>
              <a:rPr sz="1200" spc="-11" dirty="0">
                <a:latin typeface="Calibri"/>
                <a:cs typeface="Calibri"/>
              </a:rPr>
              <a:t>)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19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w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</a:t>
            </a:r>
            <a:r>
              <a:rPr sz="1200" spc="-4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(</a:t>
            </a:r>
            <a:r>
              <a:rPr sz="1200" spc="-15" dirty="0">
                <a:latin typeface="Calibri"/>
                <a:cs typeface="Calibri"/>
              </a:rPr>
              <a:t>1</a:t>
            </a:r>
            <a:r>
              <a:rPr sz="1200" spc="-8" dirty="0">
                <a:latin typeface="Calibri"/>
                <a:cs typeface="Calibri"/>
              </a:rPr>
              <a:t>))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11"/>
              </a:spcBef>
            </a:pPr>
            <a:r>
              <a:rPr sz="1200" dirty="0">
                <a:latin typeface="Calibri"/>
                <a:cs typeface="Calibri"/>
              </a:rPr>
              <a:t>.</a:t>
            </a:r>
            <a:r>
              <a:rPr sz="1200" spc="-11" dirty="0">
                <a:latin typeface="Calibri"/>
                <a:cs typeface="Calibri"/>
              </a:rPr>
              <a:t>run</a:t>
            </a:r>
            <a:r>
              <a:rPr sz="1200" spc="-11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();</a:t>
            </a:r>
            <a:endParaRPr sz="1200">
              <a:latin typeface="Calibri"/>
              <a:cs typeface="Calibri"/>
            </a:endParaRPr>
          </a:p>
          <a:p>
            <a:pPr marL="9525">
              <a:spcBef>
                <a:spcPts val="600"/>
              </a:spcBef>
            </a:pPr>
            <a:r>
              <a:rPr sz="1200" spc="-4" dirty="0">
                <a:latin typeface="Calibri"/>
                <a:cs typeface="Calibri"/>
              </a:rPr>
              <a:t>}</a:t>
            </a:r>
            <a:endParaRPr sz="1200">
              <a:latin typeface="Calibri"/>
              <a:cs typeface="Calibri"/>
            </a:endParaRPr>
          </a:p>
          <a:p>
            <a:pPr marL="9525" marR="3810">
              <a:lnSpc>
                <a:spcPct val="90100"/>
              </a:lnSpc>
              <a:spcBef>
                <a:spcPts val="746"/>
              </a:spcBef>
            </a:pPr>
            <a:r>
              <a:rPr sz="1200" spc="-11" dirty="0">
                <a:latin typeface="Calibri"/>
                <a:cs typeface="Calibri"/>
              </a:rPr>
              <a:t>Th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Map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edu</a:t>
            </a:r>
            <a:r>
              <a:rPr sz="1200" spc="-15" dirty="0">
                <a:latin typeface="Calibri"/>
                <a:cs typeface="Calibri"/>
              </a:rPr>
              <a:t>c</a:t>
            </a:r>
            <a:r>
              <a:rPr sz="1200" spc="-8" dirty="0">
                <a:latin typeface="Calibri"/>
                <a:cs typeface="Calibri"/>
              </a:rPr>
              <a:t>eD</a:t>
            </a:r>
            <a:r>
              <a:rPr sz="1200" spc="-15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15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er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class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enables</a:t>
            </a:r>
            <a:r>
              <a:rPr sz="1200" spc="-19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y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8" dirty="0">
                <a:latin typeface="Calibri"/>
                <a:cs typeface="Calibri"/>
              </a:rPr>
              <a:t>u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5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o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pas</a:t>
            </a:r>
            <a:r>
              <a:rPr sz="1200" spc="-8" dirty="0">
                <a:latin typeface="Calibri"/>
                <a:cs typeface="Calibri"/>
              </a:rPr>
              <a:t>s </a:t>
            </a:r>
            <a:r>
              <a:rPr sz="1200" dirty="0">
                <a:latin typeface="Calibri"/>
                <a:cs typeface="Calibri"/>
              </a:rPr>
              <a:t>in </a:t>
            </a:r>
            <a:r>
              <a:rPr sz="1200" spc="-19" dirty="0">
                <a:latin typeface="Calibri"/>
                <a:cs typeface="Calibri"/>
              </a:rPr>
              <a:t>m</a:t>
            </a:r>
            <a:r>
              <a:rPr sz="1200" spc="-4" dirty="0">
                <a:latin typeface="Calibri"/>
                <a:cs typeface="Calibri"/>
              </a:rPr>
              <a:t>u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4" dirty="0">
                <a:latin typeface="Calibri"/>
                <a:cs typeface="Calibri"/>
              </a:rPr>
              <a:t>p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1" dirty="0">
                <a:latin typeface="Calibri"/>
                <a:cs typeface="Calibri"/>
              </a:rPr>
              <a:t>pu</a:t>
            </a:r>
            <a:r>
              <a:rPr sz="1200" spc="-8" dirty="0">
                <a:latin typeface="Calibri"/>
                <a:cs typeface="Calibri"/>
              </a:rPr>
              <a:t>ts</a:t>
            </a:r>
            <a:r>
              <a:rPr sz="1200" spc="-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th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 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26" dirty="0">
                <a:latin typeface="Calibri"/>
                <a:cs typeface="Calibri"/>
              </a:rPr>
              <a:t>a</a:t>
            </a:r>
            <a:r>
              <a:rPr sz="1200" spc="-19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 d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f</a:t>
            </a:r>
            <a:r>
              <a:rPr sz="1200" spc="-30" dirty="0">
                <a:latin typeface="Calibri"/>
                <a:cs typeface="Calibri"/>
              </a:rPr>
              <a:t>f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34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49" dirty="0">
                <a:latin typeface="Calibri"/>
                <a:cs typeface="Calibri"/>
              </a:rPr>
              <a:t>k</a:t>
            </a:r>
            <a:r>
              <a:rPr sz="1200" spc="-23" dirty="0">
                <a:latin typeface="Calibri"/>
                <a:cs typeface="Calibri"/>
              </a:rPr>
              <a:t>ey</a:t>
            </a:r>
            <a:r>
              <a:rPr sz="1200" spc="-11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.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He</a:t>
            </a:r>
            <a:r>
              <a:rPr sz="1200" spc="-34" dirty="0">
                <a:latin typeface="Calibri"/>
                <a:cs typeface="Calibri"/>
              </a:rPr>
              <a:t>r</a:t>
            </a:r>
            <a:r>
              <a:rPr sz="1200" spc="4" dirty="0">
                <a:latin typeface="Calibri"/>
                <a:cs typeface="Calibri"/>
              </a:rPr>
              <a:t>e</a:t>
            </a:r>
            <a:r>
              <a:rPr sz="1200" spc="-4" dirty="0">
                <a:latin typeface="Calibri"/>
                <a:cs typeface="Calibri"/>
              </a:rPr>
              <a:t>,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y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8" dirty="0">
                <a:latin typeface="Calibri"/>
                <a:cs typeface="Calibri"/>
              </a:rPr>
              <a:t>u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pass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g </a:t>
            </a:r>
            <a:r>
              <a:rPr sz="1200" dirty="0">
                <a:latin typeface="Calibri"/>
                <a:cs typeface="Calibri"/>
              </a:rPr>
              <a:t>in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9" dirty="0">
                <a:latin typeface="Calibri"/>
                <a:cs typeface="Calibri"/>
              </a:rPr>
              <a:t>w</a:t>
            </a:r>
            <a:r>
              <a:rPr sz="1200" spc="-8" dirty="0">
                <a:latin typeface="Calibri"/>
                <a:cs typeface="Calibri"/>
              </a:rPr>
              <a:t>o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26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34" dirty="0">
                <a:latin typeface="Calibri"/>
                <a:cs typeface="Calibri"/>
              </a:rPr>
              <a:t>r</a:t>
            </a:r>
            <a:r>
              <a:rPr sz="1200" spc="-11" dirty="0">
                <a:latin typeface="Calibri"/>
                <a:cs typeface="Calibri"/>
              </a:rPr>
              <a:t>d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4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—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f</a:t>
            </a:r>
            <a:r>
              <a:rPr sz="1200" spc="4" dirty="0">
                <a:latin typeface="Calibri"/>
                <a:cs typeface="Calibri"/>
              </a:rPr>
              <a:t>i</a:t>
            </a:r>
            <a:r>
              <a:rPr sz="1200" spc="-30" dirty="0">
                <a:latin typeface="Calibri"/>
                <a:cs typeface="Calibri"/>
              </a:rPr>
              <a:t>r</a:t>
            </a:r>
            <a:r>
              <a:rPr sz="1200" spc="-19" dirty="0">
                <a:latin typeface="Calibri"/>
                <a:cs typeface="Calibri"/>
              </a:rPr>
              <a:t>s</a:t>
            </a:r>
            <a:r>
              <a:rPr sz="1200" spc="-8" dirty="0">
                <a:latin typeface="Calibri"/>
                <a:cs typeface="Calibri"/>
              </a:rPr>
              <a:t>t 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h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Lon</a:t>
            </a:r>
            <a:r>
              <a:rPr sz="1200" spc="-4" dirty="0">
                <a:latin typeface="Calibri"/>
                <a:cs typeface="Calibri"/>
              </a:rPr>
              <a:t>g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able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h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an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arbit</a:t>
            </a:r>
            <a:r>
              <a:rPr sz="1200" spc="-41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and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16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objec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23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li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"dog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 do</a:t>
            </a:r>
            <a:r>
              <a:rPr sz="1200" spc="-8" dirty="0">
                <a:latin typeface="Calibri"/>
                <a:cs typeface="Calibri"/>
              </a:rPr>
              <a:t>g",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and</a:t>
            </a:r>
            <a:r>
              <a:rPr sz="1200" spc="-11" dirty="0">
                <a:latin typeface="Calibri"/>
                <a:cs typeface="Calibri"/>
              </a:rPr>
              <a:t> se</a:t>
            </a:r>
            <a:r>
              <a:rPr sz="1200" spc="-23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on</a:t>
            </a:r>
            <a:r>
              <a:rPr sz="1200" spc="-8" dirty="0">
                <a:latin typeface="Calibri"/>
                <a:cs typeface="Calibri"/>
              </a:rPr>
              <a:t>d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h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Lon</a:t>
            </a:r>
            <a:r>
              <a:rPr sz="1200" spc="-4" dirty="0">
                <a:latin typeface="Calibri"/>
                <a:cs typeface="Calibri"/>
              </a:rPr>
              <a:t>g</a:t>
            </a:r>
            <a:r>
              <a:rPr sz="1200" spc="-53" dirty="0">
                <a:latin typeface="Calibri"/>
                <a:cs typeface="Calibri"/>
              </a:rPr>
              <a:t>W</a:t>
            </a:r>
            <a:r>
              <a:rPr sz="1200" spc="-11" dirty="0">
                <a:latin typeface="Calibri"/>
                <a:cs typeface="Calibri"/>
              </a:rPr>
              <a:t>r</a:t>
            </a:r>
            <a:r>
              <a:rPr sz="1200" spc="-4" dirty="0">
                <a:latin typeface="Calibri"/>
                <a:cs typeface="Calibri"/>
              </a:rPr>
              <a:t>i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able</a:t>
            </a:r>
            <a:r>
              <a:rPr sz="1200" spc="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wi</a:t>
            </a:r>
            <a:r>
              <a:rPr sz="1200" spc="-4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h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an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arbit</a:t>
            </a:r>
            <a:r>
              <a:rPr sz="1200" spc="-41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r</a:t>
            </a:r>
            <a:r>
              <a:rPr sz="1200" spc="-8" dirty="0">
                <a:latin typeface="Calibri"/>
                <a:cs typeface="Calibri"/>
              </a:rPr>
              <a:t>y</a:t>
            </a:r>
            <a:r>
              <a:rPr sz="1200" spc="4" dirty="0">
                <a:latin typeface="Calibri"/>
                <a:cs typeface="Calibri"/>
              </a:rPr>
              <a:t> </a:t>
            </a:r>
            <a:r>
              <a:rPr sz="1200" spc="-26" dirty="0">
                <a:latin typeface="Calibri"/>
                <a:cs typeface="Calibri"/>
              </a:rPr>
              <a:t>v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l</a:t>
            </a:r>
            <a:r>
              <a:rPr sz="1200" spc="-11" dirty="0">
                <a:latin typeface="Calibri"/>
                <a:cs typeface="Calibri"/>
              </a:rPr>
              <a:t>ue</a:t>
            </a:r>
            <a:r>
              <a:rPr sz="1200" spc="-8" dirty="0">
                <a:latin typeface="Calibri"/>
                <a:cs typeface="Calibri"/>
              </a:rPr>
              <a:t> and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spc="-4" dirty="0">
                <a:latin typeface="Calibri"/>
                <a:cs typeface="Calibri"/>
              </a:rPr>
              <a:t> </a:t>
            </a:r>
            <a:r>
              <a:rPr sz="1200" spc="-113" dirty="0">
                <a:latin typeface="Calibri"/>
                <a:cs typeface="Calibri"/>
              </a:rPr>
              <a:t>T</a:t>
            </a:r>
            <a:r>
              <a:rPr sz="1200" spc="-30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xt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1" dirty="0">
                <a:latin typeface="Calibri"/>
                <a:cs typeface="Calibri"/>
              </a:rPr>
              <a:t>objec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19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19" dirty="0">
                <a:latin typeface="Calibri"/>
                <a:cs typeface="Calibri"/>
              </a:rPr>
              <a:t>c</a:t>
            </a:r>
            <a:r>
              <a:rPr sz="1200" spc="-11" dirty="0">
                <a:latin typeface="Calibri"/>
                <a:cs typeface="Calibri"/>
              </a:rPr>
              <a:t>o</a:t>
            </a:r>
            <a:r>
              <a:rPr sz="1200" spc="-19" dirty="0">
                <a:latin typeface="Calibri"/>
                <a:cs typeface="Calibri"/>
              </a:rPr>
              <a:t>n</a:t>
            </a:r>
            <a:r>
              <a:rPr sz="1200" spc="-23" dirty="0">
                <a:latin typeface="Calibri"/>
                <a:cs typeface="Calibri"/>
              </a:rPr>
              <a:t>t</a:t>
            </a:r>
            <a:r>
              <a:rPr sz="1200" spc="-8" dirty="0">
                <a:latin typeface="Calibri"/>
                <a:cs typeface="Calibri"/>
              </a:rPr>
              <a:t>a</a:t>
            </a:r>
            <a:r>
              <a:rPr sz="1200" dirty="0">
                <a:latin typeface="Calibri"/>
                <a:cs typeface="Calibri"/>
              </a:rPr>
              <a:t>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s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h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8" dirty="0">
                <a:latin typeface="Calibri"/>
                <a:cs typeface="Calibri"/>
              </a:rPr>
              <a:t> </a:t>
            </a:r>
            <a:r>
              <a:rPr sz="1200" spc="-4" dirty="0">
                <a:latin typeface="Calibri"/>
                <a:cs typeface="Calibri"/>
              </a:rPr>
              <a:t>li</a:t>
            </a:r>
            <a:r>
              <a:rPr sz="1200" spc="-11" dirty="0">
                <a:latin typeface="Calibri"/>
                <a:cs typeface="Calibri"/>
              </a:rPr>
              <a:t>n</a:t>
            </a:r>
            <a:r>
              <a:rPr sz="1200" spc="-8" dirty="0">
                <a:latin typeface="Calibri"/>
                <a:cs typeface="Calibri"/>
              </a:rPr>
              <a:t>e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"</a:t>
            </a:r>
            <a:r>
              <a:rPr sz="1200" spc="-23" dirty="0">
                <a:latin typeface="Calibri"/>
                <a:cs typeface="Calibri"/>
              </a:rPr>
              <a:t>c</a:t>
            </a:r>
            <a:r>
              <a:rPr sz="1200" spc="-15" dirty="0">
                <a:latin typeface="Calibri"/>
                <a:cs typeface="Calibri"/>
              </a:rPr>
              <a:t>a</a:t>
            </a:r>
            <a:r>
              <a:rPr sz="1200" spc="-8" dirty="0">
                <a:latin typeface="Calibri"/>
                <a:cs typeface="Calibri"/>
              </a:rPr>
              <a:t>t</a:t>
            </a:r>
            <a:r>
              <a:rPr sz="1200" spc="-11" dirty="0">
                <a:latin typeface="Calibri"/>
                <a:cs typeface="Calibri"/>
              </a:rPr>
              <a:t> </a:t>
            </a:r>
            <a:r>
              <a:rPr sz="1200" spc="-8" dirty="0">
                <a:latin typeface="Calibri"/>
                <a:cs typeface="Calibri"/>
              </a:rPr>
              <a:t>mous</a:t>
            </a:r>
            <a:r>
              <a:rPr sz="1200" spc="-15" dirty="0">
                <a:latin typeface="Calibri"/>
                <a:cs typeface="Calibri"/>
              </a:rPr>
              <a:t>e</a:t>
            </a:r>
            <a:r>
              <a:rPr sz="1200" spc="-8" dirty="0">
                <a:latin typeface="Calibri"/>
                <a:cs typeface="Calibri"/>
              </a:rPr>
              <a:t>".</a:t>
            </a:r>
            <a:endParaRPr sz="12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62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91033" y="936326"/>
            <a:ext cx="1576388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i="1" spc="-56" dirty="0">
                <a:solidFill>
                  <a:srgbClr val="FF0000"/>
                </a:solidFill>
                <a:latin typeface="Calibri Light"/>
                <a:cs typeface="Calibri Light"/>
              </a:rPr>
              <a:t>M</a:t>
            </a:r>
            <a:r>
              <a:rPr sz="4050" i="1" spc="-34" dirty="0">
                <a:solidFill>
                  <a:srgbClr val="FF0000"/>
                </a:solidFill>
                <a:latin typeface="Calibri Light"/>
                <a:cs typeface="Calibri Light"/>
              </a:rPr>
              <a:t>R</a:t>
            </a:r>
            <a:r>
              <a:rPr sz="4050" i="1" spc="-41" dirty="0">
                <a:solidFill>
                  <a:srgbClr val="FF0000"/>
                </a:solidFill>
                <a:latin typeface="Calibri Light"/>
                <a:cs typeface="Calibri Light"/>
              </a:rPr>
              <a:t>U</a:t>
            </a:r>
            <a:r>
              <a:rPr sz="4050" i="1" spc="-38" dirty="0">
                <a:solidFill>
                  <a:srgbClr val="FF0000"/>
                </a:solidFill>
                <a:latin typeface="Calibri Light"/>
                <a:cs typeface="Calibri Light"/>
              </a:rPr>
              <a:t>n</a:t>
            </a:r>
            <a:r>
              <a:rPr sz="4050" i="1" spc="-23" dirty="0">
                <a:solidFill>
                  <a:srgbClr val="FF0000"/>
                </a:solidFill>
                <a:latin typeface="Calibri Light"/>
                <a:cs typeface="Calibri Light"/>
              </a:rPr>
              <a:t>i</a:t>
            </a:r>
            <a:r>
              <a:rPr sz="4050" i="1" spc="-15" dirty="0">
                <a:solidFill>
                  <a:srgbClr val="FF0000"/>
                </a:solidFill>
                <a:latin typeface="Calibri Light"/>
                <a:cs typeface="Calibri Light"/>
              </a:rPr>
              <a:t>t</a:t>
            </a:r>
            <a:endParaRPr sz="405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0894" y="1539431"/>
            <a:ext cx="8940165" cy="4037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dirty="0">
                <a:latin typeface="Calibri"/>
                <a:cs typeface="Calibri"/>
              </a:rPr>
              <a:t>PI</a:t>
            </a:r>
            <a:r>
              <a:rPr sz="1500" spc="-8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LIN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T</a:t>
            </a:r>
            <a:r>
              <a:rPr sz="1500" spc="-19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S</a:t>
            </a:r>
            <a:endParaRPr sz="1500">
              <a:latin typeface="Calibri"/>
              <a:cs typeface="Calibri"/>
            </a:endParaRPr>
          </a:p>
          <a:p>
            <a:pPr marL="9525">
              <a:spcBef>
                <a:spcPts val="566"/>
              </a:spcBef>
            </a:pPr>
            <a:r>
              <a:rPr sz="1500" dirty="0">
                <a:latin typeface="Calibri"/>
                <a:cs typeface="Calibri"/>
              </a:rPr>
              <a:t>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ort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ting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4" dirty="0">
                <a:latin typeface="Calibri"/>
                <a:cs typeface="Calibri"/>
              </a:rPr>
              <a:t>ser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es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</a:t>
            </a:r>
            <a:r>
              <a:rPr sz="1500" spc="8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—</a:t>
            </a:r>
            <a:r>
              <a:rPr sz="1500" dirty="0">
                <a:latin typeface="Calibri"/>
                <a:cs typeface="Calibri"/>
              </a:rPr>
              <a:t>these a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al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i="1" spc="-4" dirty="0">
                <a:latin typeface="Calibri"/>
                <a:cs typeface="Calibri"/>
              </a:rPr>
              <a:t>pipelin</a:t>
            </a:r>
            <a:r>
              <a:rPr sz="1500" i="1" dirty="0">
                <a:latin typeface="Calibri"/>
                <a:cs typeface="Calibri"/>
              </a:rPr>
              <a:t>e</a:t>
            </a:r>
            <a:r>
              <a:rPr sz="1500" i="1" spc="-23" dirty="0">
                <a:latin typeface="Calibri"/>
                <a:cs typeface="Calibri"/>
              </a:rPr>
              <a:t> </a:t>
            </a:r>
            <a:r>
              <a:rPr sz="1500" i="1" spc="-19" dirty="0">
                <a:latin typeface="Calibri"/>
                <a:cs typeface="Calibri"/>
              </a:rPr>
              <a:t>t</a:t>
            </a:r>
            <a:r>
              <a:rPr sz="1500" i="1" dirty="0">
                <a:latin typeface="Calibri"/>
                <a:cs typeface="Calibri"/>
              </a:rPr>
              <a:t>e</a:t>
            </a:r>
            <a:r>
              <a:rPr sz="1500" i="1" spc="-19" dirty="0">
                <a:latin typeface="Calibri"/>
                <a:cs typeface="Calibri"/>
              </a:rPr>
              <a:t>s</a:t>
            </a:r>
            <a:r>
              <a:rPr sz="1500" i="1" dirty="0">
                <a:latin typeface="Calibri"/>
                <a:cs typeface="Calibri"/>
              </a:rPr>
              <a:t>ts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endParaRPr sz="1238">
              <a:latin typeface="Times New Roman"/>
              <a:cs typeface="Times New Roman"/>
            </a:endParaRPr>
          </a:p>
          <a:p>
            <a:pPr marL="9525" marR="638175">
              <a:lnSpc>
                <a:spcPts val="1620"/>
              </a:lnSpc>
            </a:pPr>
            <a:r>
              <a:rPr sz="1500" spc="-113" dirty="0">
                <a:latin typeface="Calibri"/>
                <a:cs typeface="Calibri"/>
              </a:rPr>
              <a:t>Y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u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38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eed 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on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 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mo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 Ma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nctions,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</a:t>
            </a:r>
            <a:r>
              <a:rPr sz="1500" spc="-4" dirty="0">
                <a:latin typeface="Calibri"/>
                <a:cs typeface="Calibri"/>
              </a:rPr>
              <a:t>u</a:t>
            </a:r>
            <a:r>
              <a:rPr sz="1500" dirty="0">
                <a:latin typeface="Calibri"/>
                <a:cs typeface="Calibri"/>
              </a:rPr>
              <a:t>ts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fi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nction,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xpec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 </a:t>
            </a:r>
            <a:r>
              <a:rPr sz="1500" spc="-4" dirty="0">
                <a:latin typeface="Calibri"/>
                <a:cs typeface="Calibri"/>
              </a:rPr>
              <a:t>out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ut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-4" dirty="0">
                <a:latin typeface="Calibri"/>
                <a:cs typeface="Calibri"/>
              </a:rPr>
              <a:t> 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fu</a:t>
            </a:r>
            <a:r>
              <a:rPr sz="1500" dirty="0">
                <a:latin typeface="Calibri"/>
                <a:cs typeface="Calibri"/>
              </a:rPr>
              <a:t>nctio</a:t>
            </a:r>
            <a:r>
              <a:rPr sz="1500" spc="11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>
              <a:latin typeface="Times New Roman"/>
              <a:cs typeface="Times New Roman"/>
            </a:endParaRPr>
          </a:p>
          <a:p>
            <a:pPr marL="9525">
              <a:spcBef>
                <a:spcPts val="1196"/>
              </a:spcBef>
            </a:pPr>
            <a:r>
              <a:rPr sz="1500" dirty="0">
                <a:latin typeface="Calibri"/>
                <a:cs typeface="Calibri"/>
              </a:rPr>
              <a:t>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ha</a:t>
            </a:r>
            <a:r>
              <a:rPr sz="1500" dirty="0">
                <a:latin typeface="Calibri"/>
                <a:cs typeface="Calibri"/>
              </a:rPr>
              <a:t>s a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38" dirty="0">
                <a:latin typeface="Calibri"/>
                <a:cs typeface="Calibri"/>
              </a:rPr>
              <a:t>f</a:t>
            </a:r>
            <a:r>
              <a:rPr sz="1500" spc="-11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w l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19" dirty="0">
                <a:latin typeface="Calibri"/>
                <a:cs typeface="Calibri"/>
              </a:rPr>
              <a:t>ta</a:t>
            </a:r>
            <a:r>
              <a:rPr sz="1500" dirty="0">
                <a:latin typeface="Calibri"/>
                <a:cs typeface="Calibri"/>
              </a:rPr>
              <a:t>tions:</a:t>
            </a:r>
            <a:endParaRPr sz="1500">
              <a:latin typeface="Calibri"/>
              <a:cs typeface="Calibri"/>
            </a:endParaRPr>
          </a:p>
          <a:p>
            <a:pPr marL="9525" marR="40005">
              <a:lnSpc>
                <a:spcPts val="1613"/>
              </a:lnSpc>
              <a:spcBef>
                <a:spcPts val="784"/>
              </a:spcBef>
              <a:buFont typeface="Arial"/>
              <a:buChar char="■"/>
              <a:tabLst>
                <a:tab pos="168593" algn="l"/>
              </a:tabLst>
            </a:pPr>
            <a:r>
              <a:rPr sz="1500" spc="-4" dirty="0">
                <a:latin typeface="Calibri"/>
                <a:cs typeface="Calibri"/>
              </a:rPr>
              <a:t>Th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4" dirty="0">
                <a:latin typeface="Calibri"/>
                <a:cs typeface="Calibri"/>
              </a:rPr>
              <a:t>Dri</a:t>
            </a:r>
            <a:r>
              <a:rPr sz="1500" spc="-26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 and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eDr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23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sup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onl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4" dirty="0">
                <a:latin typeface="Calibri"/>
                <a:cs typeface="Calibri"/>
              </a:rPr>
              <a:t>singl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5" dirty="0">
                <a:latin typeface="Calibri"/>
                <a:cs typeface="Calibri"/>
              </a:rPr>
              <a:t>k</a:t>
            </a:r>
            <a:r>
              <a:rPr sz="1500" spc="-11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y as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input,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which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an 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4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e it 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 c</a:t>
            </a:r>
            <a:r>
              <a:rPr sz="1500" spc="4" dirty="0">
                <a:latin typeface="Calibri"/>
                <a:cs typeface="Calibri"/>
              </a:rPr>
              <a:t>u</a:t>
            </a:r>
            <a:r>
              <a:rPr sz="1500" dirty="0">
                <a:latin typeface="Calibri"/>
                <a:cs typeface="Calibri"/>
              </a:rPr>
              <a:t>mbe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so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o 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 map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and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logic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equi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mu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tiple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45" dirty="0">
                <a:latin typeface="Calibri"/>
                <a:cs typeface="Calibri"/>
              </a:rPr>
              <a:t>k</a:t>
            </a:r>
            <a:r>
              <a:rPr sz="1500" spc="-11" dirty="0">
                <a:latin typeface="Calibri"/>
                <a:cs typeface="Calibri"/>
              </a:rPr>
              <a:t>e</a:t>
            </a:r>
            <a:r>
              <a:rPr sz="1500" spc="-15" dirty="0">
                <a:latin typeface="Calibri"/>
                <a:cs typeface="Calibri"/>
              </a:rPr>
              <a:t>y</a:t>
            </a:r>
            <a:r>
              <a:rPr sz="1500" spc="-4" dirty="0">
                <a:latin typeface="Calibri"/>
                <a:cs typeface="Calibri"/>
              </a:rPr>
              <a:t>s.</a:t>
            </a:r>
            <a:endParaRPr sz="1500">
              <a:latin typeface="Calibri"/>
              <a:cs typeface="Calibri"/>
            </a:endParaRPr>
          </a:p>
          <a:p>
            <a:pPr marL="9525" marR="576739">
              <a:lnSpc>
                <a:spcPts val="1605"/>
              </a:lnSpc>
              <a:spcBef>
                <a:spcPts val="780"/>
              </a:spcBef>
              <a:buFont typeface="Arial"/>
              <a:buChar char="■"/>
              <a:tabLst>
                <a:tab pos="168593" algn="l"/>
              </a:tabLst>
            </a:pPr>
            <a:r>
              <a:rPr sz="1500" dirty="0">
                <a:latin typeface="Calibri"/>
                <a:cs typeface="Calibri"/>
              </a:rPr>
              <a:t>MRUnit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n’t i</a:t>
            </a:r>
            <a:r>
              <a:rPr sz="1500" spc="-19" dirty="0">
                <a:latin typeface="Calibri"/>
                <a:cs typeface="Calibri"/>
              </a:rPr>
              <a:t>nt</a:t>
            </a:r>
            <a:r>
              <a:rPr sz="1500" dirty="0">
                <a:latin typeface="Calibri"/>
                <a:cs typeface="Calibri"/>
              </a:rPr>
              <a:t>eg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19" dirty="0">
                <a:latin typeface="Calibri"/>
                <a:cs typeface="Calibri"/>
              </a:rPr>
              <a:t>at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th unit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am</a:t>
            </a:r>
            <a:r>
              <a:rPr sz="1500" spc="-15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w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23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-15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 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v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de rich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or-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eporting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capabil</a:t>
            </a:r>
            <a:r>
              <a:rPr sz="1500" spc="-11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ti</a:t>
            </a:r>
            <a:r>
              <a:rPr sz="1500" spc="-4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q</a:t>
            </a:r>
            <a:r>
              <a:rPr sz="1500" spc="4" dirty="0">
                <a:latin typeface="Calibri"/>
                <a:cs typeface="Calibri"/>
              </a:rPr>
              <a:t>u</a:t>
            </a:r>
            <a:r>
              <a:rPr sz="1500" dirty="0">
                <a:latin typeface="Calibri"/>
                <a:cs typeface="Calibri"/>
              </a:rPr>
              <a:t>ic</a:t>
            </a:r>
            <a:r>
              <a:rPr sz="1500" spc="-45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er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in</a:t>
            </a:r>
            <a:r>
              <a:rPr sz="1500" spc="-23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tion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f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s.</a:t>
            </a:r>
            <a:endParaRPr sz="1500">
              <a:latin typeface="Calibri"/>
              <a:cs typeface="Calibri"/>
            </a:endParaRPr>
          </a:p>
          <a:p>
            <a:pPr marL="9525" marR="3810">
              <a:lnSpc>
                <a:spcPts val="1613"/>
              </a:lnSpc>
              <a:spcBef>
                <a:spcPts val="773"/>
              </a:spcBef>
              <a:buFont typeface="Arial"/>
              <a:buChar char="■"/>
              <a:tabLst>
                <a:tab pos="168593" algn="l"/>
              </a:tabLst>
            </a:pPr>
            <a:r>
              <a:rPr sz="1500" spc="-4" dirty="0">
                <a:latin typeface="Calibri"/>
                <a:cs typeface="Calibri"/>
              </a:rPr>
              <a:t>Th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pipelin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onl</a:t>
            </a:r>
            <a:r>
              <a:rPr sz="1500" dirty="0">
                <a:latin typeface="Calibri"/>
                <a:cs typeface="Calibri"/>
              </a:rPr>
              <a:t>y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23" dirty="0">
                <a:latin typeface="Calibri"/>
                <a:cs typeface="Calibri"/>
              </a:rPr>
              <a:t>w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dirty="0">
                <a:latin typeface="Calibri"/>
                <a:cs typeface="Calibri"/>
              </a:rPr>
              <a:t>k w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ol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API,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o Map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od</a:t>
            </a:r>
            <a:r>
              <a:rPr sz="1500" dirty="0">
                <a:latin typeface="Calibri"/>
                <a:cs typeface="Calibri"/>
              </a:rPr>
              <a:t>e th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use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 </a:t>
            </a:r>
            <a:r>
              <a:rPr sz="1500" spc="4" dirty="0">
                <a:latin typeface="Calibri"/>
                <a:cs typeface="Calibri"/>
              </a:rPr>
              <a:t>n</a:t>
            </a:r>
            <a:r>
              <a:rPr sz="1500" spc="-11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w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Map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edu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API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an’t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be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ed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w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th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pipel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ne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ts.</a:t>
            </a:r>
            <a:endParaRPr sz="1500">
              <a:latin typeface="Calibri"/>
              <a:cs typeface="Calibri"/>
            </a:endParaRPr>
          </a:p>
          <a:p>
            <a:pPr marL="9525" marR="144780">
              <a:lnSpc>
                <a:spcPts val="1613"/>
              </a:lnSpc>
              <a:spcBef>
                <a:spcPts val="764"/>
              </a:spcBef>
              <a:buFont typeface="Arial"/>
              <a:buChar char="■"/>
              <a:tabLst>
                <a:tab pos="168593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90" dirty="0">
                <a:latin typeface="Calibri"/>
                <a:cs typeface="Calibri"/>
              </a:rPr>
              <a:t>’</a:t>
            </a:r>
            <a:r>
              <a:rPr sz="1500" dirty="0">
                <a:latin typeface="Calibri"/>
                <a:cs typeface="Calibri"/>
              </a:rPr>
              <a:t>s no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sup</a:t>
            </a:r>
            <a:r>
              <a:rPr sz="1500" spc="4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ort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or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ting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d</a:t>
            </a:r>
            <a:r>
              <a:rPr sz="1500" spc="-15" dirty="0">
                <a:latin typeface="Calibri"/>
                <a:cs typeface="Calibri"/>
              </a:rPr>
              <a:t>a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 ser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al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30" dirty="0">
                <a:latin typeface="Calibri"/>
                <a:cs typeface="Calibri"/>
              </a:rPr>
              <a:t>z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tion,</a:t>
            </a:r>
            <a:r>
              <a:rPr sz="1500" spc="3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or Inp</a:t>
            </a:r>
            <a:r>
              <a:rPr sz="1500" spc="-4" dirty="0">
                <a:latin typeface="Calibri"/>
                <a:cs typeface="Calibri"/>
              </a:rPr>
              <a:t>ut</a:t>
            </a:r>
            <a:r>
              <a:rPr sz="1500" spc="-15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orm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t,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eade</a:t>
            </a:r>
            <a:r>
              <a:rPr sz="1500" spc="-131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4" dirty="0">
                <a:latin typeface="Calibri"/>
                <a:cs typeface="Calibri"/>
              </a:rPr>
              <a:t>u</a:t>
            </a:r>
            <a:r>
              <a:rPr sz="1500" dirty="0">
                <a:latin typeface="Calibri"/>
                <a:cs typeface="Calibri"/>
              </a:rPr>
              <a:t>tput</a:t>
            </a:r>
            <a:r>
              <a:rPr sz="1500" spc="-19" dirty="0">
                <a:latin typeface="Calibri"/>
                <a:cs typeface="Calibri"/>
              </a:rPr>
              <a:t>F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spc="-19" dirty="0">
                <a:latin typeface="Calibri"/>
                <a:cs typeface="Calibri"/>
              </a:rPr>
              <a:t>a</a:t>
            </a:r>
            <a:r>
              <a:rPr sz="1500" dirty="0">
                <a:latin typeface="Calibri"/>
                <a:cs typeface="Calibri"/>
              </a:rPr>
              <a:t>t,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spc="-41" dirty="0">
                <a:latin typeface="Calibri"/>
                <a:cs typeface="Calibri"/>
              </a:rPr>
              <a:t>W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er clas</a:t>
            </a:r>
            <a:r>
              <a:rPr sz="1500" spc="-8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es.</a:t>
            </a:r>
            <a:endParaRPr sz="15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19012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073937" y="936326"/>
            <a:ext cx="805339" cy="6232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4050" spc="-26" dirty="0">
                <a:solidFill>
                  <a:srgbClr val="FF0000"/>
                </a:solidFill>
                <a:latin typeface="Calibri Light"/>
                <a:cs typeface="Calibri Light"/>
              </a:rPr>
              <a:t>End</a:t>
            </a:r>
            <a:endParaRPr sz="405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0219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 lIns="0" rIns="0">
            <a:normAutofit/>
          </a:bodyPr>
          <a:lstStyle/>
          <a:p>
            <a:pPr eaLnBrk="1" hangingPunct="1"/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Hadoop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MapReduce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: A Closer Look</a:t>
            </a:r>
          </a:p>
        </p:txBody>
      </p:sp>
      <p:sp>
        <p:nvSpPr>
          <p:cNvPr id="3" name="Can 2"/>
          <p:cNvSpPr/>
          <p:nvPr/>
        </p:nvSpPr>
        <p:spPr>
          <a:xfrm>
            <a:off x="685800" y="17526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90600" y="21113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62000" y="25431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828800" y="15065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8" name="Straight Connector 7"/>
          <p:cNvCxnSpPr>
            <a:stCxn id="3" idx="1"/>
          </p:cNvCxnSpPr>
          <p:nvPr/>
        </p:nvCxnSpPr>
        <p:spPr>
          <a:xfrm flipV="1">
            <a:off x="1066800" y="13716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13716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6" idx="0"/>
          </p:cNvCxnSpPr>
          <p:nvPr/>
        </p:nvCxnSpPr>
        <p:spPr>
          <a:xfrm>
            <a:off x="2743200" y="13716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828800" y="22304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14600" y="22336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200400" y="22336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7168" name="Straight Arrow Connector 7167"/>
          <p:cNvCxnSpPr>
            <a:endCxn id="13" idx="0"/>
          </p:cNvCxnSpPr>
          <p:nvPr/>
        </p:nvCxnSpPr>
        <p:spPr>
          <a:xfrm>
            <a:off x="2057400" y="20399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1" name="Straight Arrow Connector 7170"/>
          <p:cNvCxnSpPr>
            <a:stCxn id="6" idx="2"/>
            <a:endCxn id="33" idx="0"/>
          </p:cNvCxnSpPr>
          <p:nvPr/>
        </p:nvCxnSpPr>
        <p:spPr>
          <a:xfrm>
            <a:off x="2743200" y="20399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3" name="Straight Arrow Connector 7172"/>
          <p:cNvCxnSpPr>
            <a:endCxn id="34" idx="0"/>
          </p:cNvCxnSpPr>
          <p:nvPr/>
        </p:nvCxnSpPr>
        <p:spPr>
          <a:xfrm>
            <a:off x="3429000" y="20399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828800" y="2916238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514600" y="29194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200400" y="29194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7177" name="Straight Arrow Connector 7176"/>
          <p:cNvCxnSpPr>
            <a:stCxn id="13" idx="2"/>
            <a:endCxn id="41" idx="0"/>
          </p:cNvCxnSpPr>
          <p:nvPr/>
        </p:nvCxnSpPr>
        <p:spPr>
          <a:xfrm>
            <a:off x="2057400" y="2587625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Arrow Connector 7178"/>
          <p:cNvCxnSpPr>
            <a:stCxn id="33" idx="2"/>
            <a:endCxn id="42" idx="0"/>
          </p:cNvCxnSpPr>
          <p:nvPr/>
        </p:nvCxnSpPr>
        <p:spPr>
          <a:xfrm>
            <a:off x="2743200" y="25908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1" name="Straight Arrow Connector 7180"/>
          <p:cNvCxnSpPr>
            <a:stCxn id="34" idx="2"/>
            <a:endCxn id="43" idx="0"/>
          </p:cNvCxnSpPr>
          <p:nvPr/>
        </p:nvCxnSpPr>
        <p:spPr>
          <a:xfrm>
            <a:off x="3429000" y="25908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828800" y="3602038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514600" y="3605213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200400" y="3605213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7183" name="Straight Arrow Connector 7182"/>
          <p:cNvCxnSpPr>
            <a:stCxn id="41" idx="2"/>
            <a:endCxn id="52" idx="0"/>
          </p:cNvCxnSpPr>
          <p:nvPr/>
        </p:nvCxnSpPr>
        <p:spPr>
          <a:xfrm>
            <a:off x="2057400" y="3273425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7184"/>
          <p:cNvCxnSpPr>
            <a:stCxn id="42" idx="2"/>
            <a:endCxn id="53" idx="0"/>
          </p:cNvCxnSpPr>
          <p:nvPr/>
        </p:nvCxnSpPr>
        <p:spPr>
          <a:xfrm>
            <a:off x="2743200" y="32766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7" name="Straight Arrow Connector 7186"/>
          <p:cNvCxnSpPr>
            <a:stCxn id="43" idx="2"/>
            <a:endCxn id="54" idx="0"/>
          </p:cNvCxnSpPr>
          <p:nvPr/>
        </p:nvCxnSpPr>
        <p:spPr>
          <a:xfrm>
            <a:off x="3429000" y="32766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8" name="TextBox 7187"/>
          <p:cNvSpPr txBox="1">
            <a:spLocks noChangeArrowheads="1"/>
          </p:cNvSpPr>
          <p:nvPr/>
        </p:nvSpPr>
        <p:spPr bwMode="auto">
          <a:xfrm>
            <a:off x="552450" y="3338513"/>
            <a:ext cx="1339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Input (K, V) pairs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286000" y="42148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296863" y="3990975"/>
            <a:ext cx="18510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Intermediate (K, V) pairs</a:t>
            </a:r>
          </a:p>
        </p:txBody>
      </p:sp>
      <p:cxnSp>
        <p:nvCxnSpPr>
          <p:cNvPr id="7190" name="Straight Arrow Connector 7189"/>
          <p:cNvCxnSpPr>
            <a:stCxn id="52" idx="2"/>
            <a:endCxn id="62" idx="0"/>
          </p:cNvCxnSpPr>
          <p:nvPr/>
        </p:nvCxnSpPr>
        <p:spPr>
          <a:xfrm>
            <a:off x="2057400" y="3959225"/>
            <a:ext cx="685800" cy="255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2" name="Straight Arrow Connector 7191"/>
          <p:cNvCxnSpPr>
            <a:stCxn id="53" idx="2"/>
            <a:endCxn id="62" idx="0"/>
          </p:cNvCxnSpPr>
          <p:nvPr/>
        </p:nvCxnSpPr>
        <p:spPr>
          <a:xfrm>
            <a:off x="2743200" y="39624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94" name="Straight Arrow Connector 7193"/>
          <p:cNvCxnSpPr>
            <a:stCxn id="54" idx="2"/>
            <a:endCxn id="62" idx="0"/>
          </p:cNvCxnSpPr>
          <p:nvPr/>
        </p:nvCxnSpPr>
        <p:spPr>
          <a:xfrm flipH="1">
            <a:off x="2743200" y="3962400"/>
            <a:ext cx="68580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828800" y="48244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7196" name="Straight Arrow Connector 7195"/>
          <p:cNvCxnSpPr>
            <a:stCxn id="62" idx="2"/>
            <a:endCxn id="70" idx="0"/>
          </p:cNvCxnSpPr>
          <p:nvPr/>
        </p:nvCxnSpPr>
        <p:spPr>
          <a:xfrm>
            <a:off x="2743200" y="45720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828800" y="53578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828800" y="6019800"/>
            <a:ext cx="18288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OutputFormat</a:t>
            </a:r>
            <a:endParaRPr lang="en-US" sz="1400" dirty="0"/>
          </a:p>
        </p:txBody>
      </p:sp>
      <p:cxnSp>
        <p:nvCxnSpPr>
          <p:cNvPr id="7198" name="Straight Connector 7197"/>
          <p:cNvCxnSpPr>
            <a:stCxn id="74" idx="2"/>
          </p:cNvCxnSpPr>
          <p:nvPr/>
        </p:nvCxnSpPr>
        <p:spPr>
          <a:xfrm>
            <a:off x="2743200" y="65532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96863" y="6705600"/>
            <a:ext cx="24463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6863" y="1600200"/>
            <a:ext cx="0" cy="5105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658813" y="10668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86" name="TextBox 85"/>
          <p:cNvSpPr txBox="1">
            <a:spLocks noChangeArrowheads="1"/>
          </p:cNvSpPr>
          <p:nvPr/>
        </p:nvSpPr>
        <p:spPr bwMode="auto">
          <a:xfrm>
            <a:off x="571500" y="2971800"/>
            <a:ext cx="1257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RecordReaders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296863" y="1600200"/>
            <a:ext cx="65563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952500" y="1600200"/>
            <a:ext cx="0" cy="1730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70" idx="2"/>
            <a:endCxn id="73" idx="0"/>
          </p:cNvCxnSpPr>
          <p:nvPr/>
        </p:nvCxnSpPr>
        <p:spPr>
          <a:xfrm>
            <a:off x="2743200" y="51816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73" idx="2"/>
            <a:endCxn id="74" idx="0"/>
          </p:cNvCxnSpPr>
          <p:nvPr/>
        </p:nvCxnSpPr>
        <p:spPr>
          <a:xfrm>
            <a:off x="2743200" y="5715000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>
            <a:spLocks noChangeArrowheads="1"/>
          </p:cNvSpPr>
          <p:nvPr/>
        </p:nvSpPr>
        <p:spPr bwMode="auto">
          <a:xfrm>
            <a:off x="750888" y="5729288"/>
            <a:ext cx="13287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Final (K, V) pairs</a:t>
            </a:r>
          </a:p>
        </p:txBody>
      </p:sp>
      <p:sp>
        <p:nvSpPr>
          <p:cNvPr id="98" name="TextBox 97"/>
          <p:cNvSpPr txBox="1">
            <a:spLocks noChangeArrowheads="1"/>
          </p:cNvSpPr>
          <p:nvPr/>
        </p:nvSpPr>
        <p:spPr bwMode="auto">
          <a:xfrm>
            <a:off x="392113" y="6248400"/>
            <a:ext cx="1436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Writeback to local </a:t>
            </a:r>
            <a:br>
              <a:rPr lang="en-US" sz="1200"/>
            </a:br>
            <a:r>
              <a:rPr lang="en-US" sz="1200"/>
              <a:t>HDFS store</a:t>
            </a:r>
          </a:p>
        </p:txBody>
      </p:sp>
      <p:sp>
        <p:nvSpPr>
          <p:cNvPr id="99" name="Can 98"/>
          <p:cNvSpPr/>
          <p:nvPr/>
        </p:nvSpPr>
        <p:spPr>
          <a:xfrm>
            <a:off x="7772400" y="17526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0" name="TextBox 99"/>
          <p:cNvSpPr txBox="1">
            <a:spLocks noChangeArrowheads="1"/>
          </p:cNvSpPr>
          <p:nvPr/>
        </p:nvSpPr>
        <p:spPr bwMode="auto">
          <a:xfrm>
            <a:off x="8077200" y="21113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01" name="TextBox 100"/>
          <p:cNvSpPr txBox="1">
            <a:spLocks noChangeArrowheads="1"/>
          </p:cNvSpPr>
          <p:nvPr/>
        </p:nvSpPr>
        <p:spPr bwMode="auto">
          <a:xfrm>
            <a:off x="7848600" y="25431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70538" y="15065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03" name="Straight Connector 102"/>
          <p:cNvCxnSpPr>
            <a:stCxn id="99" idx="1"/>
          </p:cNvCxnSpPr>
          <p:nvPr/>
        </p:nvCxnSpPr>
        <p:spPr>
          <a:xfrm flipV="1">
            <a:off x="8153400" y="13716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6484938" y="1371600"/>
            <a:ext cx="16684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02" idx="0"/>
          </p:cNvCxnSpPr>
          <p:nvPr/>
        </p:nvCxnSpPr>
        <p:spPr>
          <a:xfrm>
            <a:off x="6484938" y="13716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5570538" y="22304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6256338" y="22336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942138" y="22336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109" name="Straight Arrow Connector 108"/>
          <p:cNvCxnSpPr>
            <a:endCxn id="106" idx="0"/>
          </p:cNvCxnSpPr>
          <p:nvPr/>
        </p:nvCxnSpPr>
        <p:spPr>
          <a:xfrm>
            <a:off x="5799138" y="20399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102" idx="2"/>
            <a:endCxn id="107" idx="0"/>
          </p:cNvCxnSpPr>
          <p:nvPr/>
        </p:nvCxnSpPr>
        <p:spPr>
          <a:xfrm>
            <a:off x="6484938" y="20399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endCxn id="108" idx="0"/>
          </p:cNvCxnSpPr>
          <p:nvPr/>
        </p:nvCxnSpPr>
        <p:spPr>
          <a:xfrm>
            <a:off x="7170738" y="20399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5570538" y="2916238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6256338" y="29194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6942138" y="29194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115" name="Straight Arrow Connector 114"/>
          <p:cNvCxnSpPr>
            <a:stCxn id="106" idx="2"/>
            <a:endCxn id="112" idx="0"/>
          </p:cNvCxnSpPr>
          <p:nvPr/>
        </p:nvCxnSpPr>
        <p:spPr>
          <a:xfrm>
            <a:off x="5799138" y="2587625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07" idx="2"/>
            <a:endCxn id="113" idx="0"/>
          </p:cNvCxnSpPr>
          <p:nvPr/>
        </p:nvCxnSpPr>
        <p:spPr>
          <a:xfrm>
            <a:off x="6484938" y="25908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08" idx="2"/>
            <a:endCxn id="114" idx="0"/>
          </p:cNvCxnSpPr>
          <p:nvPr/>
        </p:nvCxnSpPr>
        <p:spPr>
          <a:xfrm>
            <a:off x="7170738" y="25908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5570538" y="3602038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6256338" y="3605213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6942138" y="3605213"/>
            <a:ext cx="457200" cy="357187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121" name="Straight Arrow Connector 120"/>
          <p:cNvCxnSpPr>
            <a:stCxn id="112" idx="2"/>
            <a:endCxn id="118" idx="0"/>
          </p:cNvCxnSpPr>
          <p:nvPr/>
        </p:nvCxnSpPr>
        <p:spPr>
          <a:xfrm>
            <a:off x="5799138" y="3273425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13" idx="2"/>
            <a:endCxn id="119" idx="0"/>
          </p:cNvCxnSpPr>
          <p:nvPr/>
        </p:nvCxnSpPr>
        <p:spPr>
          <a:xfrm>
            <a:off x="6484938" y="32766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2"/>
            <a:endCxn id="120" idx="0"/>
          </p:cNvCxnSpPr>
          <p:nvPr/>
        </p:nvCxnSpPr>
        <p:spPr>
          <a:xfrm>
            <a:off x="7170738" y="32766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>
            <a:spLocks noChangeArrowheads="1"/>
          </p:cNvSpPr>
          <p:nvPr/>
        </p:nvSpPr>
        <p:spPr bwMode="auto">
          <a:xfrm>
            <a:off x="7483475" y="3348038"/>
            <a:ext cx="13398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Input (K, V) pairs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027738" y="42148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>
            <a:spLocks noChangeArrowheads="1"/>
          </p:cNvSpPr>
          <p:nvPr/>
        </p:nvSpPr>
        <p:spPr bwMode="auto">
          <a:xfrm>
            <a:off x="7113588" y="3990975"/>
            <a:ext cx="18494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Intermediate (K, V) pairs</a:t>
            </a:r>
          </a:p>
        </p:txBody>
      </p:sp>
      <p:cxnSp>
        <p:nvCxnSpPr>
          <p:cNvPr id="127" name="Straight Arrow Connector 126"/>
          <p:cNvCxnSpPr>
            <a:stCxn id="118" idx="2"/>
            <a:endCxn id="125" idx="0"/>
          </p:cNvCxnSpPr>
          <p:nvPr/>
        </p:nvCxnSpPr>
        <p:spPr>
          <a:xfrm>
            <a:off x="5799138" y="3959225"/>
            <a:ext cx="685800" cy="2555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9" idx="2"/>
            <a:endCxn id="125" idx="0"/>
          </p:cNvCxnSpPr>
          <p:nvPr/>
        </p:nvCxnSpPr>
        <p:spPr>
          <a:xfrm>
            <a:off x="6484938" y="39624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120" idx="2"/>
            <a:endCxn id="125" idx="0"/>
          </p:cNvCxnSpPr>
          <p:nvPr/>
        </p:nvCxnSpPr>
        <p:spPr>
          <a:xfrm flipH="1">
            <a:off x="6484938" y="3962400"/>
            <a:ext cx="68580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5570538" y="48244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131" name="Straight Arrow Connector 130"/>
          <p:cNvCxnSpPr>
            <a:stCxn id="125" idx="2"/>
            <a:endCxn id="130" idx="0"/>
          </p:cNvCxnSpPr>
          <p:nvPr/>
        </p:nvCxnSpPr>
        <p:spPr>
          <a:xfrm>
            <a:off x="6484938" y="45720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5570538" y="53578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570538" y="6019800"/>
            <a:ext cx="18288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OutputFormat</a:t>
            </a:r>
            <a:endParaRPr lang="en-US" sz="1400" dirty="0"/>
          </a:p>
        </p:txBody>
      </p:sp>
      <p:cxnSp>
        <p:nvCxnSpPr>
          <p:cNvPr id="134" name="Straight Connector 133"/>
          <p:cNvCxnSpPr>
            <a:stCxn id="133" idx="2"/>
          </p:cNvCxnSpPr>
          <p:nvPr/>
        </p:nvCxnSpPr>
        <p:spPr>
          <a:xfrm>
            <a:off x="6484938" y="6553200"/>
            <a:ext cx="0" cy="152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8915400" y="1576388"/>
            <a:ext cx="0" cy="51054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>
            <a:spLocks noChangeArrowheads="1"/>
          </p:cNvSpPr>
          <p:nvPr/>
        </p:nvSpPr>
        <p:spPr bwMode="auto">
          <a:xfrm>
            <a:off x="5553075" y="10668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138" name="TextBox 137"/>
          <p:cNvSpPr txBox="1">
            <a:spLocks noChangeArrowheads="1"/>
          </p:cNvSpPr>
          <p:nvPr/>
        </p:nvSpPr>
        <p:spPr bwMode="auto">
          <a:xfrm>
            <a:off x="7448550" y="2971800"/>
            <a:ext cx="12573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RecordReaders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8267700" y="1584325"/>
            <a:ext cx="65405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8267700" y="1584325"/>
            <a:ext cx="0" cy="1730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0" idx="2"/>
            <a:endCxn id="132" idx="0"/>
          </p:cNvCxnSpPr>
          <p:nvPr/>
        </p:nvCxnSpPr>
        <p:spPr>
          <a:xfrm>
            <a:off x="6484938" y="51816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32" idx="2"/>
            <a:endCxn id="133" idx="0"/>
          </p:cNvCxnSpPr>
          <p:nvPr/>
        </p:nvCxnSpPr>
        <p:spPr>
          <a:xfrm>
            <a:off x="6484938" y="5715000"/>
            <a:ext cx="0" cy="3048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>
            <a:spLocks noChangeArrowheads="1"/>
          </p:cNvSpPr>
          <p:nvPr/>
        </p:nvSpPr>
        <p:spPr bwMode="auto">
          <a:xfrm>
            <a:off x="7343775" y="5729288"/>
            <a:ext cx="13287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Final (K, V) pairs</a:t>
            </a:r>
          </a:p>
        </p:txBody>
      </p:sp>
      <p:sp>
        <p:nvSpPr>
          <p:cNvPr id="144" name="TextBox 143"/>
          <p:cNvSpPr txBox="1">
            <a:spLocks noChangeArrowheads="1"/>
          </p:cNvSpPr>
          <p:nvPr/>
        </p:nvSpPr>
        <p:spPr bwMode="auto">
          <a:xfrm>
            <a:off x="7543800" y="6259513"/>
            <a:ext cx="1436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Writeback to local </a:t>
            </a:r>
            <a:br>
              <a:rPr lang="en-US" sz="1200"/>
            </a:br>
            <a:r>
              <a:rPr lang="en-US" sz="1200"/>
              <a:t>HDFS store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6200" y="990600"/>
            <a:ext cx="3962400" cy="5791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5105400" y="990600"/>
            <a:ext cx="3962400" cy="5791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6484938" y="6705600"/>
            <a:ext cx="24304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>
            <a:spLocks noChangeArrowheads="1"/>
          </p:cNvSpPr>
          <p:nvPr/>
        </p:nvSpPr>
        <p:spPr bwMode="auto">
          <a:xfrm>
            <a:off x="1571625" y="685800"/>
            <a:ext cx="781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 i="1">
                <a:solidFill>
                  <a:srgbClr val="0070C0"/>
                </a:solidFill>
              </a:rPr>
              <a:t>Node 1</a:t>
            </a:r>
          </a:p>
        </p:txBody>
      </p:sp>
      <p:sp>
        <p:nvSpPr>
          <p:cNvPr id="159" name="TextBox 158"/>
          <p:cNvSpPr txBox="1">
            <a:spLocks noChangeArrowheads="1"/>
          </p:cNvSpPr>
          <p:nvPr/>
        </p:nvSpPr>
        <p:spPr bwMode="auto">
          <a:xfrm>
            <a:off x="6686550" y="685800"/>
            <a:ext cx="781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 b="1" i="1">
                <a:solidFill>
                  <a:srgbClr val="0070C0"/>
                </a:solidFill>
              </a:rPr>
              <a:t>Node 2</a:t>
            </a:r>
          </a:p>
        </p:txBody>
      </p:sp>
      <p:cxnSp>
        <p:nvCxnSpPr>
          <p:cNvPr id="75" name="Straight Arrow Connector 74"/>
          <p:cNvCxnSpPr>
            <a:stCxn id="125" idx="2"/>
            <a:endCxn id="70" idx="0"/>
          </p:cNvCxnSpPr>
          <p:nvPr/>
        </p:nvCxnSpPr>
        <p:spPr>
          <a:xfrm flipH="1">
            <a:off x="2743200" y="4572000"/>
            <a:ext cx="3741738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2" idx="2"/>
            <a:endCxn id="130" idx="0"/>
          </p:cNvCxnSpPr>
          <p:nvPr/>
        </p:nvCxnSpPr>
        <p:spPr>
          <a:xfrm>
            <a:off x="2743200" y="4572000"/>
            <a:ext cx="3741738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>
            <a:spLocks noChangeArrowheads="1"/>
          </p:cNvSpPr>
          <p:nvPr/>
        </p:nvSpPr>
        <p:spPr bwMode="auto">
          <a:xfrm>
            <a:off x="4000500" y="4076700"/>
            <a:ext cx="11811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en-US" sz="1200" b="1" i="1"/>
              <a:t>Shuffling </a:t>
            </a:r>
          </a:p>
          <a:p>
            <a:pPr algn="ctr" eaLnBrk="1" hangingPunct="1"/>
            <a:r>
              <a:rPr lang="en-US" sz="1200" b="1" i="1"/>
              <a:t>Process</a:t>
            </a:r>
          </a:p>
          <a:p>
            <a:pPr algn="ctr" eaLnBrk="1" hangingPunct="1"/>
            <a:endParaRPr lang="en-US" sz="1200"/>
          </a:p>
          <a:p>
            <a:pPr algn="ctr" eaLnBrk="1" hangingPunct="1"/>
            <a:endParaRPr lang="en-US" sz="1200"/>
          </a:p>
          <a:p>
            <a:pPr algn="ctr" eaLnBrk="1" hangingPunct="1"/>
            <a:r>
              <a:rPr lang="en-US" sz="1200"/>
              <a:t>Intermediate </a:t>
            </a:r>
          </a:p>
          <a:p>
            <a:pPr algn="ctr" eaLnBrk="1" hangingPunct="1"/>
            <a:r>
              <a:rPr lang="en-US" sz="1200"/>
              <a:t>(K,V) pairs </a:t>
            </a:r>
          </a:p>
          <a:p>
            <a:pPr algn="ctr" eaLnBrk="1" hangingPunct="1"/>
            <a:r>
              <a:rPr lang="en-US" sz="1200"/>
              <a:t>exchanged by </a:t>
            </a:r>
          </a:p>
          <a:p>
            <a:pPr algn="ctr" eaLnBrk="1" hangingPunct="1"/>
            <a:r>
              <a:rPr lang="en-US" sz="1200"/>
              <a:t>all nodes</a:t>
            </a:r>
          </a:p>
        </p:txBody>
      </p:sp>
    </p:spTree>
    <p:extLst>
      <p:ext uri="{BB962C8B-B14F-4D97-AF65-F5344CB8AC3E}">
        <p14:creationId xmlns:p14="http://schemas.microsoft.com/office/powerpoint/2010/main" val="346317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7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 nodeType="clickPar">
                      <p:stCondLst>
                        <p:cond delay="indefinite"/>
                      </p:stCondLst>
                      <p:childTnLst>
                        <p:par>
                          <p:cTn id="1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4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 nodeType="clickPar">
                      <p:stCondLst>
                        <p:cond delay="indefinite"/>
                      </p:stCondLst>
                      <p:childTnLst>
                        <p:par>
                          <p:cTn id="2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6" dur="500"/>
                                        <p:tgtEl>
                                          <p:spTgt spid="7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 nodeType="clickPar">
                      <p:stCondLst>
                        <p:cond delay="indefinite"/>
                      </p:stCondLst>
                      <p:childTnLst>
                        <p:par>
                          <p:cTn id="2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 nodeType="clickPar">
                      <p:stCondLst>
                        <p:cond delay="indefinite"/>
                      </p:stCondLst>
                      <p:childTnLst>
                        <p:par>
                          <p:cTn id="2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 nodeType="clickPar">
                      <p:stCondLst>
                        <p:cond delay="indefinite"/>
                      </p:stCondLst>
                      <p:childTnLst>
                        <p:par>
                          <p:cTn id="2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30" grpId="0" animBg="1"/>
      <p:bldP spid="6" grpId="0" animBg="1"/>
      <p:bldP spid="13" grpId="0" animBg="1"/>
      <p:bldP spid="33" grpId="0" animBg="1"/>
      <p:bldP spid="34" grpId="0" animBg="1"/>
      <p:bldP spid="41" grpId="0" animBg="1"/>
      <p:bldP spid="42" grpId="0" animBg="1"/>
      <p:bldP spid="43" grpId="0" animBg="1"/>
      <p:bldP spid="52" grpId="0" animBg="1"/>
      <p:bldP spid="53" grpId="0" animBg="1"/>
      <p:bldP spid="54" grpId="0" animBg="1"/>
      <p:bldP spid="7188" grpId="0"/>
      <p:bldP spid="62" grpId="0" animBg="1"/>
      <p:bldP spid="63" grpId="0"/>
      <p:bldP spid="70" grpId="0" animBg="1"/>
      <p:bldP spid="73" grpId="0" animBg="1"/>
      <p:bldP spid="74" grpId="0" animBg="1"/>
      <p:bldP spid="85" grpId="0"/>
      <p:bldP spid="86" grpId="0"/>
      <p:bldP spid="97" grpId="0"/>
      <p:bldP spid="98" grpId="0"/>
      <p:bldP spid="99" grpId="0" animBg="1"/>
      <p:bldP spid="100" grpId="0" animBg="1"/>
      <p:bldP spid="101" grpId="0" animBg="1"/>
      <p:bldP spid="102" grpId="0" animBg="1"/>
      <p:bldP spid="106" grpId="0" animBg="1"/>
      <p:bldP spid="107" grpId="0" animBg="1"/>
      <p:bldP spid="108" grpId="0" animBg="1"/>
      <p:bldP spid="112" grpId="0" animBg="1"/>
      <p:bldP spid="113" grpId="0" animBg="1"/>
      <p:bldP spid="114" grpId="0" animBg="1"/>
      <p:bldP spid="118" grpId="0" animBg="1"/>
      <p:bldP spid="119" grpId="0" animBg="1"/>
      <p:bldP spid="120" grpId="0" animBg="1"/>
      <p:bldP spid="124" grpId="0"/>
      <p:bldP spid="125" grpId="0" animBg="1"/>
      <p:bldP spid="126" grpId="0"/>
      <p:bldP spid="130" grpId="0" animBg="1"/>
      <p:bldP spid="132" grpId="0" animBg="1"/>
      <p:bldP spid="133" grpId="0" animBg="1"/>
      <p:bldP spid="137" grpId="0"/>
      <p:bldP spid="138" grpId="0"/>
      <p:bldP spid="143" grpId="0"/>
      <p:bldP spid="144" grpId="0"/>
      <p:bldP spid="61" grpId="0" animBg="1"/>
      <p:bldP spid="150" grpId="0" animBg="1"/>
      <p:bldP spid="158" grpId="0"/>
      <p:bldP spid="159" grpId="0"/>
      <p:bldP spid="16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Input Files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i="1" dirty="0" smtClean="0">
                <a:latin typeface="Arial" pitchFamily="34" charset="0"/>
                <a:cs typeface="Arial" pitchFamily="34" charset="0"/>
              </a:rPr>
              <a:t>Input files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are where the data for a </a:t>
            </a: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task is 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initially stored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The input files typically reside in a distributed file system 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(e.g. HDFS)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The format of input files is arbitrary</a:t>
            </a:r>
          </a:p>
          <a:p>
            <a:pPr marL="0" lvl="1" indent="0" algn="just" eaLnBrk="1" hangingPunct="1">
              <a:buFontTx/>
              <a:buNone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Line-based log files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Binary files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Multi-line input records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Or something else entirely</a:t>
            </a: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7412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F10EAA2E-D083-4F8D-A1FB-47BC45F9151F}" type="slidenum">
              <a:rPr lang="en-US" smtClean="0">
                <a:solidFill>
                  <a:schemeClr val="bg2"/>
                </a:solidFill>
              </a:rPr>
              <a:pPr eaLnBrk="1" hangingPunct="1"/>
              <a:t>22</a:t>
            </a:fld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5" name="Can 4"/>
          <p:cNvSpPr/>
          <p:nvPr/>
        </p:nvSpPr>
        <p:spPr>
          <a:xfrm>
            <a:off x="6019800" y="3429000"/>
            <a:ext cx="1071563" cy="1524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6567488" y="3914775"/>
            <a:ext cx="379412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7415" name="TextBox 6"/>
          <p:cNvSpPr txBox="1">
            <a:spLocks noChangeArrowheads="1"/>
          </p:cNvSpPr>
          <p:nvPr/>
        </p:nvSpPr>
        <p:spPr bwMode="auto">
          <a:xfrm>
            <a:off x="6197600" y="4460875"/>
            <a:ext cx="381000" cy="27781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" name="Oval 1"/>
          <p:cNvSpPr/>
          <p:nvPr/>
        </p:nvSpPr>
        <p:spPr>
          <a:xfrm>
            <a:off x="6400800" y="3657600"/>
            <a:ext cx="673100" cy="72707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32500" y="4267200"/>
            <a:ext cx="673100" cy="727075"/>
          </a:xfrm>
          <a:prstGeom prst="ellipse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6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InputFormat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How the input files are split up and read is defined by 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200" i="1" dirty="0" err="1" smtClean="0">
                <a:latin typeface="Arial" pitchFamily="34" charset="0"/>
                <a:cs typeface="Arial" pitchFamily="34" charset="0"/>
              </a:rPr>
              <a:t>InputFormat</a:t>
            </a:r>
            <a:endParaRPr lang="en-US" sz="2200" i="1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200" dirty="0" err="1" smtClean="0">
                <a:latin typeface="Arial" pitchFamily="34" charset="0"/>
                <a:cs typeface="Arial" pitchFamily="34" charset="0"/>
              </a:rPr>
              <a:t>InputFormat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is a class that does the following: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200" dirty="0">
              <a:latin typeface="Arial" pitchFamily="34" charset="0"/>
              <a:cs typeface="Arial" pitchFamily="34" charset="0"/>
            </a:endParaRPr>
          </a:p>
          <a:p>
            <a:pPr lvl="1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Selects the files that should be used 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for input</a:t>
            </a:r>
          </a:p>
          <a:p>
            <a:pPr lvl="1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Defines the </a:t>
            </a:r>
            <a:r>
              <a:rPr lang="en-US" sz="2200" i="1" dirty="0" err="1" smtClean="0">
                <a:latin typeface="Arial" pitchFamily="34" charset="0"/>
                <a:cs typeface="Arial" pitchFamily="34" charset="0"/>
              </a:rPr>
              <a:t>InputSplits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that break 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a file</a:t>
            </a:r>
          </a:p>
          <a:p>
            <a:pPr lvl="1" eaLnBrk="1" hangingPunct="1">
              <a:buFont typeface="Wingdings" pitchFamily="2" charset="2"/>
              <a:buChar char="§"/>
              <a:defRPr/>
            </a:pPr>
            <a:r>
              <a:rPr lang="en-US" sz="2200" dirty="0" smtClean="0">
                <a:latin typeface="Arial" pitchFamily="34" charset="0"/>
                <a:cs typeface="Arial" pitchFamily="34" charset="0"/>
              </a:rPr>
              <a:t>Provides a factory for </a:t>
            </a:r>
            <a:r>
              <a:rPr lang="en-US" sz="2200" i="1" dirty="0" err="1" smtClean="0">
                <a:latin typeface="Arial" pitchFamily="34" charset="0"/>
                <a:cs typeface="Arial" pitchFamily="34" charset="0"/>
              </a:rPr>
              <a:t>RecordReader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 objects that</a:t>
            </a:r>
            <a:br>
              <a:rPr lang="en-US" sz="2200" dirty="0" smtClean="0">
                <a:latin typeface="Arial" pitchFamily="34" charset="0"/>
                <a:cs typeface="Arial" pitchFamily="34" charset="0"/>
              </a:rPr>
            </a:br>
            <a:r>
              <a:rPr lang="en-US" sz="2200" dirty="0" smtClean="0">
                <a:latin typeface="Arial" pitchFamily="34" charset="0"/>
                <a:cs typeface="Arial" pitchFamily="34" charset="0"/>
              </a:rPr>
              <a:t>read the file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8436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CADD8E41-F0F6-4650-8354-6F1ACF6EEFC2}" type="slidenum">
              <a:rPr lang="en-US" smtClean="0">
                <a:solidFill>
                  <a:schemeClr val="bg2"/>
                </a:solidFill>
              </a:rPr>
              <a:pPr eaLnBrk="1" hangingPunct="1"/>
              <a:t>23</a:t>
            </a:fld>
            <a:endParaRPr lang="en-US" smtClean="0">
              <a:solidFill>
                <a:schemeClr val="bg2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6096000" y="38100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38" name="TextBox 8"/>
          <p:cNvSpPr txBox="1">
            <a:spLocks noChangeArrowheads="1"/>
          </p:cNvSpPr>
          <p:nvPr/>
        </p:nvSpPr>
        <p:spPr bwMode="auto">
          <a:xfrm>
            <a:off x="6400800" y="41687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439" name="TextBox 9"/>
          <p:cNvSpPr txBox="1">
            <a:spLocks noChangeArrowheads="1"/>
          </p:cNvSpPr>
          <p:nvPr/>
        </p:nvSpPr>
        <p:spPr bwMode="auto">
          <a:xfrm>
            <a:off x="6172200" y="46005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239000" y="35639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2" name="Straight Connector 11"/>
          <p:cNvCxnSpPr>
            <a:stCxn id="8" idx="1"/>
          </p:cNvCxnSpPr>
          <p:nvPr/>
        </p:nvCxnSpPr>
        <p:spPr>
          <a:xfrm flipV="1">
            <a:off x="6477000" y="34290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477000" y="34290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43" name="TextBox 13"/>
          <p:cNvSpPr txBox="1">
            <a:spLocks noChangeArrowheads="1"/>
          </p:cNvSpPr>
          <p:nvPr/>
        </p:nvSpPr>
        <p:spPr bwMode="auto">
          <a:xfrm>
            <a:off x="6069013" y="31242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153400" y="34290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InputFormat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 Types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Several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InputFormats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are provided with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9460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B3B05D50-45E8-49BE-83B9-29FDC2290731}" type="slidenum">
              <a:rPr lang="en-US" smtClean="0">
                <a:solidFill>
                  <a:schemeClr val="bg2"/>
                </a:solidFill>
              </a:rPr>
              <a:pPr eaLnBrk="1" hangingPunct="1"/>
              <a:t>24</a:t>
            </a:fld>
            <a:endParaRPr lang="en-US" smtClean="0">
              <a:solidFill>
                <a:schemeClr val="bg2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57200" y="2362200"/>
          <a:ext cx="8305800" cy="3047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67000"/>
                <a:gridCol w="1981200"/>
                <a:gridCol w="1581150"/>
                <a:gridCol w="2076450"/>
              </a:tblGrid>
              <a:tr h="3980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InputFormat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Value</a:t>
                      </a:r>
                      <a:endParaRPr lang="en-US" sz="18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dirty="0" err="1" smtClean="0">
                          <a:solidFill>
                            <a:schemeClr val="bg1"/>
                          </a:solidFill>
                        </a:rPr>
                        <a:t>TextInputFormat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Default format; reads lines of text files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byte offset of the line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line contents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KeyValueInputFormat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Parses lines into (K, V) pairs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Everything up to the first tab character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remainder of </a:t>
                      </a:r>
                      <a:b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line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SequenceFileInputFormat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A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Hadoop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-specific high-performance binary 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457200" y="2362200"/>
          <a:ext cx="8305800" cy="3047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67000"/>
                <a:gridCol w="1981200"/>
                <a:gridCol w="1581150"/>
                <a:gridCol w="2076450"/>
              </a:tblGrid>
              <a:tr h="3980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InputFormat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Value</a:t>
                      </a:r>
                      <a:endParaRPr lang="en-US" sz="18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TextInputFormat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Default format; reads lines of text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byte offset of the line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line contents</a:t>
                      </a:r>
                      <a:endParaRPr lang="en-US" sz="16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KeyValueInputFormat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Parses lines into (K, V) pairs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Everything up to the first tab character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remainder of </a:t>
                      </a:r>
                      <a:b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</a:b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the line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SequenceFileInputFormat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A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Hadoop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-specific high-performance binary 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457200" y="2362200"/>
          <a:ext cx="8305800" cy="3047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67000"/>
                <a:gridCol w="1981200"/>
                <a:gridCol w="1581150"/>
                <a:gridCol w="2076450"/>
              </a:tblGrid>
              <a:tr h="3980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InputFormat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Value</a:t>
                      </a:r>
                      <a:endParaRPr lang="en-US" sz="18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TextInputFormat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Default format; reads lines of text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byte offset of the line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line contents</a:t>
                      </a:r>
                      <a:endParaRPr lang="en-US" sz="16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KeyValueInputFormat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Parses lines into (K, V) pairs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Everything up to the first tab 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remainder of </a:t>
                      </a:r>
                      <a:br>
                        <a:rPr lang="en-US" sz="1600" kern="1200" dirty="0" smtClean="0">
                          <a:effectLst/>
                        </a:rPr>
                      </a:br>
                      <a:r>
                        <a:rPr lang="en-US" sz="1600" kern="1200" dirty="0" smtClean="0">
                          <a:effectLst/>
                        </a:rPr>
                        <a:t>the line</a:t>
                      </a:r>
                      <a:endParaRPr lang="en-US" sz="16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SequenceFileInputFormat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A </a:t>
                      </a:r>
                      <a:r>
                        <a:rPr lang="en-US" sz="1600" kern="1200" dirty="0" err="1" smtClean="0">
                          <a:solidFill>
                            <a:schemeClr val="bg1"/>
                          </a:solidFill>
                          <a:effectLst/>
                        </a:rPr>
                        <a:t>Hadoop</a:t>
                      </a:r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-specific high-performance binary format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solidFill>
                            <a:schemeClr val="bg1"/>
                          </a:solidFill>
                          <a:effectLst/>
                        </a:rPr>
                        <a:t>user-defined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457200" y="2362200"/>
          <a:ext cx="8305800" cy="304799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667000"/>
                <a:gridCol w="1981200"/>
                <a:gridCol w="1581150"/>
                <a:gridCol w="2076450"/>
              </a:tblGrid>
              <a:tr h="398039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/>
                        <a:t>InputFormat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Description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Key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Value</a:t>
                      </a:r>
                      <a:endParaRPr lang="en-US" sz="18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TextInputFormat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Default format; reads lines of text files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byte offset of the line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line contents</a:t>
                      </a:r>
                      <a:endParaRPr lang="en-US" sz="16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KeyValueInputFormat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Parses lines into (K, V) pairs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Everything up to the first tab 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The remainder of </a:t>
                      </a:r>
                      <a:br>
                        <a:rPr lang="en-US" sz="1600" kern="1200" dirty="0" smtClean="0">
                          <a:effectLst/>
                        </a:rPr>
                      </a:br>
                      <a:r>
                        <a:rPr lang="en-US" sz="1600" kern="1200" dirty="0" smtClean="0">
                          <a:effectLst/>
                        </a:rPr>
                        <a:t>the line</a:t>
                      </a:r>
                      <a:endParaRPr lang="en-US" sz="1600" dirty="0"/>
                    </a:p>
                  </a:txBody>
                  <a:tcPr/>
                </a:tc>
              </a:tr>
              <a:tr h="883320">
                <a:tc>
                  <a:txBody>
                    <a:bodyPr/>
                    <a:lstStyle/>
                    <a:p>
                      <a:r>
                        <a:rPr lang="en-US" sz="1600" kern="1200" dirty="0" err="1" smtClean="0">
                          <a:effectLst/>
                        </a:rPr>
                        <a:t>SequenceFileInputFormat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A </a:t>
                      </a:r>
                      <a:r>
                        <a:rPr lang="en-US" sz="1600" kern="1200" dirty="0" err="1" smtClean="0">
                          <a:effectLst/>
                        </a:rPr>
                        <a:t>Hadoop</a:t>
                      </a:r>
                      <a:r>
                        <a:rPr lang="en-US" sz="1600" kern="1200" dirty="0" smtClean="0">
                          <a:effectLst/>
                        </a:rPr>
                        <a:t>-specific high-performance binary format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user-defined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kern="1200" dirty="0" smtClean="0">
                          <a:effectLst/>
                        </a:rPr>
                        <a:t>user-defined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57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Input Splits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An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input split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describes a unit of work that comprises a single map task in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program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By default,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InputFormat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breaks a file up into 64MB splits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By dividing the file into splits, we allow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several map tasks to operate on a single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file in parallel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If the file is very large, this can improve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performance significantly through parallelism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Each map task corresponds to a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single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input split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6019800" y="38862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485" name="TextBox 15"/>
          <p:cNvSpPr txBox="1">
            <a:spLocks noChangeArrowheads="1"/>
          </p:cNvSpPr>
          <p:nvPr/>
        </p:nvSpPr>
        <p:spPr bwMode="auto">
          <a:xfrm>
            <a:off x="6324600" y="42449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0486" name="TextBox 16"/>
          <p:cNvSpPr txBox="1">
            <a:spLocks noChangeArrowheads="1"/>
          </p:cNvSpPr>
          <p:nvPr/>
        </p:nvSpPr>
        <p:spPr bwMode="auto">
          <a:xfrm>
            <a:off x="6096000" y="46767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2800" y="36401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400800" y="35052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0800" y="35052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162800" y="43640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48600" y="43672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34400" y="43672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391400" y="41735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8077200" y="41735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763000" y="41735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6" name="TextBox 26"/>
          <p:cNvSpPr txBox="1">
            <a:spLocks noChangeArrowheads="1"/>
          </p:cNvSpPr>
          <p:nvPr/>
        </p:nvSpPr>
        <p:spPr bwMode="auto">
          <a:xfrm>
            <a:off x="5992813" y="32004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077200" y="35052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RecordReader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input split defines a slice of work but does not describe how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to access it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RecordReader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class actually loads data from its source and converts it into (K, V) pairs suitable for reading by Mappers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RecordReader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is invoked repeatedly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on the input until the entire split is consumed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Each invocation of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RecordReader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leads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to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another call of the map function defined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by the programmer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6019800" y="4187825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1509" name="TextBox 15"/>
          <p:cNvSpPr txBox="1">
            <a:spLocks noChangeArrowheads="1"/>
          </p:cNvSpPr>
          <p:nvPr/>
        </p:nvSpPr>
        <p:spPr bwMode="auto">
          <a:xfrm>
            <a:off x="6324600" y="4545013"/>
            <a:ext cx="381000" cy="2778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1510" name="TextBox 16"/>
          <p:cNvSpPr txBox="1">
            <a:spLocks noChangeArrowheads="1"/>
          </p:cNvSpPr>
          <p:nvPr/>
        </p:nvSpPr>
        <p:spPr bwMode="auto">
          <a:xfrm>
            <a:off x="6096000" y="4976813"/>
            <a:ext cx="381000" cy="27781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62800" y="3940175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400800" y="3806825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00800" y="3806825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162800" y="4665663"/>
            <a:ext cx="457200" cy="355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48600" y="46688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34400" y="46688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391400" y="4473575"/>
            <a:ext cx="0" cy="1920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8077200" y="4473575"/>
            <a:ext cx="0" cy="1952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763000" y="4473575"/>
            <a:ext cx="0" cy="19526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TextBox 26"/>
          <p:cNvSpPr txBox="1">
            <a:spLocks noChangeArrowheads="1"/>
          </p:cNvSpPr>
          <p:nvPr/>
        </p:nvSpPr>
        <p:spPr bwMode="auto">
          <a:xfrm>
            <a:off x="5992813" y="3502025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62800" y="5354638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48600" y="53578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34400" y="53578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7391400" y="5026025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8077200" y="50292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0"/>
          </p:cNvCxnSpPr>
          <p:nvPr/>
        </p:nvCxnSpPr>
        <p:spPr>
          <a:xfrm>
            <a:off x="8763000" y="50292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077200" y="3806825"/>
            <a:ext cx="0" cy="1333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27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Mapper and Reducer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Mapper performs the user-defined work of the first phase of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program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 new instance of Mapper is created for each split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Reducer performs the user-defined work of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the second phase of the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program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 new instance of Reducer is created for each partition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For each key in the partition assigned to a Reducer, the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Reducer is called once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6096000" y="26670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533" name="TextBox 15"/>
          <p:cNvSpPr txBox="1">
            <a:spLocks noChangeArrowheads="1"/>
          </p:cNvSpPr>
          <p:nvPr/>
        </p:nvSpPr>
        <p:spPr bwMode="auto">
          <a:xfrm>
            <a:off x="6400800" y="30257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2534" name="TextBox 16"/>
          <p:cNvSpPr txBox="1">
            <a:spLocks noChangeArrowheads="1"/>
          </p:cNvSpPr>
          <p:nvPr/>
        </p:nvSpPr>
        <p:spPr bwMode="auto">
          <a:xfrm>
            <a:off x="6172200" y="34575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9000" y="24209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477000" y="22860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77000" y="22860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39000" y="31448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24800" y="31480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10600" y="31480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467600" y="29543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8153400" y="29543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839200" y="29543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4" name="TextBox 26"/>
          <p:cNvSpPr txBox="1">
            <a:spLocks noChangeArrowheads="1"/>
          </p:cNvSpPr>
          <p:nvPr/>
        </p:nvSpPr>
        <p:spPr bwMode="auto">
          <a:xfrm>
            <a:off x="6069013" y="19812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39000" y="38338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24800" y="38385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10600" y="38385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7467600" y="35052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8153400" y="35083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0"/>
          </p:cNvCxnSpPr>
          <p:nvPr/>
        </p:nvCxnSpPr>
        <p:spPr>
          <a:xfrm>
            <a:off x="8839200" y="35083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4492625"/>
            <a:ext cx="457200" cy="355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24800" y="44958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610600" y="44958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7467600" y="416242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5" idx="0"/>
          </p:cNvCxnSpPr>
          <p:nvPr/>
        </p:nvCxnSpPr>
        <p:spPr>
          <a:xfrm>
            <a:off x="8153400" y="41671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8839200" y="41671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96200" y="51292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4" idx="2"/>
            <a:endCxn id="40" idx="0"/>
          </p:cNvCxnSpPr>
          <p:nvPr/>
        </p:nvCxnSpPr>
        <p:spPr>
          <a:xfrm>
            <a:off x="7467600" y="4848225"/>
            <a:ext cx="685800" cy="2809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2"/>
            <a:endCxn id="40" idx="0"/>
          </p:cNvCxnSpPr>
          <p:nvPr/>
        </p:nvCxnSpPr>
        <p:spPr>
          <a:xfrm>
            <a:off x="8153400" y="4852988"/>
            <a:ext cx="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2"/>
            <a:endCxn id="40" idx="0"/>
          </p:cNvCxnSpPr>
          <p:nvPr/>
        </p:nvCxnSpPr>
        <p:spPr>
          <a:xfrm flipH="1">
            <a:off x="8153400" y="4852988"/>
            <a:ext cx="68580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239000" y="57388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45" name="Straight Arrow Connector 44"/>
          <p:cNvCxnSpPr>
            <a:stCxn id="40" idx="2"/>
            <a:endCxn id="44" idx="0"/>
          </p:cNvCxnSpPr>
          <p:nvPr/>
        </p:nvCxnSpPr>
        <p:spPr>
          <a:xfrm>
            <a:off x="8153400" y="54864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239000" y="62722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>
            <a:off x="8153400" y="60960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7239000" y="4852988"/>
            <a:ext cx="1828800" cy="141922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8153400" y="22860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953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Partitioner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Each mapper may emit (K, V) pairs to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any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partition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Therefore, the map nodes must all agree on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where to send different pieces of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intermediate data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2000" i="1" dirty="0" err="1" smtClean="0">
                <a:latin typeface="Arial" pitchFamily="34" charset="0"/>
                <a:cs typeface="Arial" pitchFamily="34" charset="0"/>
              </a:rPr>
              <a:t>partitioner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class determines which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partition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a given (K,V) pair will go to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default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partitioner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computes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 hash value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for a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given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key and assigns it to a partition based on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this result</a:t>
            </a:r>
          </a:p>
        </p:txBody>
      </p:sp>
      <p:sp>
        <p:nvSpPr>
          <p:cNvPr id="15" name="Can 14"/>
          <p:cNvSpPr/>
          <p:nvPr/>
        </p:nvSpPr>
        <p:spPr>
          <a:xfrm>
            <a:off x="6096000" y="26670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557" name="TextBox 15"/>
          <p:cNvSpPr txBox="1">
            <a:spLocks noChangeArrowheads="1"/>
          </p:cNvSpPr>
          <p:nvPr/>
        </p:nvSpPr>
        <p:spPr bwMode="auto">
          <a:xfrm>
            <a:off x="6400800" y="30257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3558" name="TextBox 16"/>
          <p:cNvSpPr txBox="1">
            <a:spLocks noChangeArrowheads="1"/>
          </p:cNvSpPr>
          <p:nvPr/>
        </p:nvSpPr>
        <p:spPr bwMode="auto">
          <a:xfrm>
            <a:off x="6172200" y="3457575"/>
            <a:ext cx="381000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39000" y="24209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477000" y="22860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77000" y="22860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39000" y="31448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24800" y="31480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610600" y="31480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467600" y="29543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8153400" y="29543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839200" y="29543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8" name="TextBox 26"/>
          <p:cNvSpPr txBox="1">
            <a:spLocks noChangeArrowheads="1"/>
          </p:cNvSpPr>
          <p:nvPr/>
        </p:nvSpPr>
        <p:spPr bwMode="auto">
          <a:xfrm>
            <a:off x="6069013" y="19812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39000" y="38338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24800" y="38385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610600" y="38385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7467600" y="35052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8153400" y="35083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0"/>
          </p:cNvCxnSpPr>
          <p:nvPr/>
        </p:nvCxnSpPr>
        <p:spPr>
          <a:xfrm>
            <a:off x="8839200" y="35083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239000" y="4492625"/>
            <a:ext cx="457200" cy="355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924800" y="44958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610600" y="44958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7467600" y="416242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5" idx="0"/>
          </p:cNvCxnSpPr>
          <p:nvPr/>
        </p:nvCxnSpPr>
        <p:spPr>
          <a:xfrm>
            <a:off x="8153400" y="41671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8839200" y="41671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96200" y="51292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4" idx="2"/>
            <a:endCxn id="40" idx="0"/>
          </p:cNvCxnSpPr>
          <p:nvPr/>
        </p:nvCxnSpPr>
        <p:spPr>
          <a:xfrm>
            <a:off x="7467600" y="4848225"/>
            <a:ext cx="685800" cy="2809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2"/>
            <a:endCxn id="40" idx="0"/>
          </p:cNvCxnSpPr>
          <p:nvPr/>
        </p:nvCxnSpPr>
        <p:spPr>
          <a:xfrm>
            <a:off x="8153400" y="4852988"/>
            <a:ext cx="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2"/>
            <a:endCxn id="40" idx="0"/>
          </p:cNvCxnSpPr>
          <p:nvPr/>
        </p:nvCxnSpPr>
        <p:spPr>
          <a:xfrm flipH="1">
            <a:off x="8153400" y="4852988"/>
            <a:ext cx="68580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239000" y="57388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45" name="Straight Arrow Connector 44"/>
          <p:cNvCxnSpPr>
            <a:stCxn id="40" idx="2"/>
            <a:endCxn id="44" idx="0"/>
          </p:cNvCxnSpPr>
          <p:nvPr/>
        </p:nvCxnSpPr>
        <p:spPr>
          <a:xfrm>
            <a:off x="8153400" y="54864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239000" y="62722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>
            <a:off x="8153400" y="60960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7239000" y="5486400"/>
            <a:ext cx="1828800" cy="78581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8153400" y="22860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1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Sort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Each Reducer is responsible for reducing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the values associated with (several)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intermediate keys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The set of intermediate keys on a single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node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is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automatically sorted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by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before they are presented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smtClean="0">
                <a:latin typeface="Arial" pitchFamily="34" charset="0"/>
                <a:cs typeface="Arial" pitchFamily="34" charset="0"/>
              </a:rPr>
              <a:t>to the Reducer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2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5665788" y="24384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581" name="TextBox 15"/>
          <p:cNvSpPr txBox="1">
            <a:spLocks noChangeArrowheads="1"/>
          </p:cNvSpPr>
          <p:nvPr/>
        </p:nvSpPr>
        <p:spPr bwMode="auto">
          <a:xfrm>
            <a:off x="5970588" y="2797175"/>
            <a:ext cx="379412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4582" name="TextBox 16"/>
          <p:cNvSpPr txBox="1">
            <a:spLocks noChangeArrowheads="1"/>
          </p:cNvSpPr>
          <p:nvPr/>
        </p:nvSpPr>
        <p:spPr bwMode="auto">
          <a:xfrm>
            <a:off x="5741988" y="3228975"/>
            <a:ext cx="379412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808788" y="21923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046788" y="20574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46788" y="20574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808788" y="29162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494588" y="29194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180388" y="29194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037388" y="27257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7723188" y="27257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408988" y="27257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92" name="TextBox 26"/>
          <p:cNvSpPr txBox="1">
            <a:spLocks noChangeArrowheads="1"/>
          </p:cNvSpPr>
          <p:nvPr/>
        </p:nvSpPr>
        <p:spPr bwMode="auto">
          <a:xfrm>
            <a:off x="5638800" y="17526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808788" y="36052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494588" y="36099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180388" y="36099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7037388" y="32766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7723188" y="32797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0"/>
          </p:cNvCxnSpPr>
          <p:nvPr/>
        </p:nvCxnSpPr>
        <p:spPr>
          <a:xfrm>
            <a:off x="8408988" y="32797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08788" y="4264025"/>
            <a:ext cx="457200" cy="355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494588" y="42672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180388" y="42672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7037388" y="393382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5" idx="0"/>
          </p:cNvCxnSpPr>
          <p:nvPr/>
        </p:nvCxnSpPr>
        <p:spPr>
          <a:xfrm>
            <a:off x="7723188" y="39385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8408988" y="39385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265988" y="49006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4" idx="2"/>
            <a:endCxn id="40" idx="0"/>
          </p:cNvCxnSpPr>
          <p:nvPr/>
        </p:nvCxnSpPr>
        <p:spPr>
          <a:xfrm>
            <a:off x="7037388" y="4619625"/>
            <a:ext cx="685800" cy="2809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2"/>
            <a:endCxn id="40" idx="0"/>
          </p:cNvCxnSpPr>
          <p:nvPr/>
        </p:nvCxnSpPr>
        <p:spPr>
          <a:xfrm>
            <a:off x="7723188" y="4624388"/>
            <a:ext cx="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2"/>
            <a:endCxn id="40" idx="0"/>
          </p:cNvCxnSpPr>
          <p:nvPr/>
        </p:nvCxnSpPr>
        <p:spPr>
          <a:xfrm flipH="1">
            <a:off x="7723188" y="4624388"/>
            <a:ext cx="68580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808788" y="55102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45" name="Straight Arrow Connector 44"/>
          <p:cNvCxnSpPr>
            <a:stCxn id="40" idx="2"/>
            <a:endCxn id="44" idx="0"/>
          </p:cNvCxnSpPr>
          <p:nvPr/>
        </p:nvCxnSpPr>
        <p:spPr>
          <a:xfrm>
            <a:off x="7723188" y="52578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808788" y="60436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>
            <a:off x="7723188" y="58674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723188" y="2057400"/>
            <a:ext cx="0" cy="13493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33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40738" cy="593725"/>
          </a:xfrm>
        </p:spPr>
        <p:txBody>
          <a:bodyPr tIns="90864">
            <a:normAutofit/>
          </a:bodyPr>
          <a:lstStyle/>
          <a:p>
            <a:pPr eaLnBrk="1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3200" kern="1200" dirty="0" smtClean="0">
                <a:solidFill>
                  <a:srgbClr val="0070C0"/>
                </a:solidFill>
                <a:latin typeface="Gill Sans MT" charset="0"/>
                <a:ea typeface="+mn-ea"/>
                <a:cs typeface="DejaVu Sans" charset="0"/>
              </a:rPr>
              <a:t>Map Reduce Concepts</a:t>
            </a:r>
          </a:p>
        </p:txBody>
      </p:sp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42900" y="1112838"/>
            <a:ext cx="8440738" cy="4524375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  <a:effectLst/>
        </p:spPr>
        <p:txBody>
          <a:bodyPr lIns="90000" tIns="63143" rIns="90000" bIns="45000"/>
          <a:lstStyle/>
          <a:p>
            <a:pPr marL="122238" indent="-119063" hangingPunct="1">
              <a:lnSpc>
                <a:spcPct val="98000"/>
              </a:lnSpc>
              <a:buFont typeface="Times New Roman" pitchFamily="16" charset="0"/>
              <a:buChar char="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en-US" sz="1600" b="1" dirty="0">
                <a:solidFill>
                  <a:srgbClr val="4E84C4"/>
                </a:solidFill>
                <a:latin typeface="Gill Sans MT" charset="0"/>
                <a:ea typeface="+mj-ea"/>
                <a:cs typeface="+mj-cs"/>
              </a:rPr>
              <a:t>Job Tracker</a:t>
            </a:r>
          </a:p>
          <a:p>
            <a:pPr marL="122238" indent="-119063" hangingPunct="1">
              <a:lnSpc>
                <a:spcPct val="98000"/>
              </a:lnSpc>
              <a:buFont typeface="Times New Roman" pitchFamily="16" charset="0"/>
              <a:buChar char="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endParaRPr lang="en-US" sz="1600" b="1" dirty="0">
              <a:solidFill>
                <a:srgbClr val="4E84C4"/>
              </a:solidFill>
              <a:latin typeface="Gill Sans MT" charset="0"/>
              <a:ea typeface="+mj-ea"/>
              <a:cs typeface="+mj-cs"/>
            </a:endParaRPr>
          </a:p>
          <a:p>
            <a:pPr>
              <a:lnSpc>
                <a:spcPct val="91000"/>
              </a:lnSpc>
              <a:spcAft>
                <a:spcPts val="142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</a:rPr>
              <a:t>The Job-Tracker is responsible for accepting jobs from </a:t>
            </a:r>
            <a:r>
              <a:rPr lang="en-US" dirty="0" err="1">
                <a:solidFill>
                  <a:srgbClr val="000000"/>
                </a:solidFill>
                <a:latin typeface="Gill Sans MT" charset="0"/>
              </a:rPr>
              <a:t>clients,dividing</a:t>
            </a:r>
            <a:r>
              <a:rPr lang="en-US" dirty="0">
                <a:solidFill>
                  <a:srgbClr val="000000"/>
                </a:solidFill>
                <a:latin typeface="Gill Sans MT" charset="0"/>
              </a:rPr>
              <a:t> those jobs into tasks, and assigning those tasks to be executed by worker nodes.</a:t>
            </a:r>
          </a:p>
          <a:p>
            <a:pPr>
              <a:lnSpc>
                <a:spcPct val="91000"/>
              </a:lnSpc>
              <a:spcAft>
                <a:spcPts val="142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en-US" dirty="0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8000"/>
              </a:lnSpc>
              <a:buFont typeface="Times New Roman" pitchFamily="16" charset="0"/>
              <a:buChar char="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r>
              <a:rPr lang="en-US" sz="1600" b="1" dirty="0">
                <a:solidFill>
                  <a:srgbClr val="4E84C4"/>
                </a:solidFill>
                <a:latin typeface="Gill Sans MT" charset="0"/>
                <a:ea typeface="+mj-ea"/>
                <a:cs typeface="+mj-cs"/>
              </a:rPr>
              <a:t>Task Tracker</a:t>
            </a:r>
          </a:p>
          <a:p>
            <a:pPr marL="122238" indent="-119063" hangingPunct="1">
              <a:lnSpc>
                <a:spcPct val="98000"/>
              </a:lnSpc>
              <a:buFont typeface="Times New Roman" pitchFamily="16" charset="0"/>
              <a:buChar char=""/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  <a:defRPr/>
            </a:pPr>
            <a:endParaRPr lang="en-US" sz="1600" b="1" dirty="0">
              <a:solidFill>
                <a:srgbClr val="4E84C4"/>
              </a:solidFill>
              <a:latin typeface="Gill Sans MT" charset="0"/>
              <a:ea typeface="+mj-ea"/>
              <a:cs typeface="+mj-cs"/>
            </a:endParaRPr>
          </a:p>
          <a:p>
            <a:pPr>
              <a:lnSpc>
                <a:spcPct val="91000"/>
              </a:lnSpc>
              <a:spcAft>
                <a:spcPts val="142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n-US" dirty="0">
                <a:solidFill>
                  <a:srgbClr val="000000"/>
                </a:solidFill>
                <a:latin typeface="Gill Sans MT" charset="0"/>
              </a:rPr>
              <a:t>Task-Tracker process that manages the execution of the tasks currently assigned to that node. Each Task Tracker has a fixed number of slots for executing tasks (two maps and two reduces by default).</a:t>
            </a:r>
          </a:p>
        </p:txBody>
      </p:sp>
    </p:spTree>
    <p:extLst>
      <p:ext uri="{BB962C8B-B14F-4D97-AF65-F5344CB8AC3E}">
        <p14:creationId xmlns:p14="http://schemas.microsoft.com/office/powerpoint/2010/main" val="393628122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OutputFormat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OutputFormat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class defines the way (K,V) pairs </a:t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smtClean="0">
                <a:latin typeface="Arial" pitchFamily="34" charset="0"/>
                <a:cs typeface="Arial" pitchFamily="34" charset="0"/>
              </a:rPr>
              <a:t>produced by Reducers are written to output files</a:t>
            </a: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instances of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OutputFormat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provided by </a:t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write to files on the local disk or in HDFS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Several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OutputFormats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are provided by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Wingdings" pitchFamily="2" charset="2"/>
              <a:buChar char="§"/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15" name="Can 14"/>
          <p:cNvSpPr/>
          <p:nvPr/>
        </p:nvSpPr>
        <p:spPr>
          <a:xfrm>
            <a:off x="6046788" y="1981200"/>
            <a:ext cx="762000" cy="1143000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605" name="TextBox 15"/>
          <p:cNvSpPr txBox="1">
            <a:spLocks noChangeArrowheads="1"/>
          </p:cNvSpPr>
          <p:nvPr/>
        </p:nvSpPr>
        <p:spPr bwMode="auto">
          <a:xfrm>
            <a:off x="6351588" y="2339975"/>
            <a:ext cx="379412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25606" name="TextBox 16"/>
          <p:cNvSpPr txBox="1">
            <a:spLocks noChangeArrowheads="1"/>
          </p:cNvSpPr>
          <p:nvPr/>
        </p:nvSpPr>
        <p:spPr bwMode="auto">
          <a:xfrm>
            <a:off x="6122988" y="2771775"/>
            <a:ext cx="379412" cy="27622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189788" y="1735138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InputFormat</a:t>
            </a:r>
            <a:endParaRPr lang="en-US" sz="1400" dirty="0"/>
          </a:p>
        </p:txBody>
      </p: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427788" y="1600200"/>
            <a:ext cx="0" cy="381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427788" y="1600200"/>
            <a:ext cx="1676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189788" y="2459038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875588" y="24622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561388" y="2462213"/>
            <a:ext cx="457200" cy="3571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Split</a:t>
            </a:r>
          </a:p>
        </p:txBody>
      </p:sp>
      <p:cxnSp>
        <p:nvCxnSpPr>
          <p:cNvPr id="24" name="Straight Arrow Connector 23"/>
          <p:cNvCxnSpPr>
            <a:endCxn id="21" idx="0"/>
          </p:cNvCxnSpPr>
          <p:nvPr/>
        </p:nvCxnSpPr>
        <p:spPr>
          <a:xfrm>
            <a:off x="7418388" y="2268538"/>
            <a:ext cx="0" cy="1905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8" idx="2"/>
            <a:endCxn id="22" idx="0"/>
          </p:cNvCxnSpPr>
          <p:nvPr/>
        </p:nvCxnSpPr>
        <p:spPr>
          <a:xfrm>
            <a:off x="8104188" y="22685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3" idx="0"/>
          </p:cNvCxnSpPr>
          <p:nvPr/>
        </p:nvCxnSpPr>
        <p:spPr>
          <a:xfrm>
            <a:off x="8789988" y="2268538"/>
            <a:ext cx="0" cy="1936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6" name="TextBox 26"/>
          <p:cNvSpPr txBox="1">
            <a:spLocks noChangeArrowheads="1"/>
          </p:cNvSpPr>
          <p:nvPr/>
        </p:nvSpPr>
        <p:spPr bwMode="auto">
          <a:xfrm>
            <a:off x="6019800" y="1295400"/>
            <a:ext cx="25654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200"/>
              <a:t>Files loaded from local HDFS store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89788" y="3148013"/>
            <a:ext cx="457200" cy="35718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875588" y="31527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561388" y="3152775"/>
            <a:ext cx="457200" cy="355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RR</a:t>
            </a:r>
          </a:p>
        </p:txBody>
      </p:sp>
      <p:cxnSp>
        <p:nvCxnSpPr>
          <p:cNvPr id="31" name="Straight Arrow Connector 30"/>
          <p:cNvCxnSpPr>
            <a:endCxn id="28" idx="0"/>
          </p:cNvCxnSpPr>
          <p:nvPr/>
        </p:nvCxnSpPr>
        <p:spPr>
          <a:xfrm>
            <a:off x="7418388" y="2819400"/>
            <a:ext cx="0" cy="328613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8104188" y="28225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0" idx="0"/>
          </p:cNvCxnSpPr>
          <p:nvPr/>
        </p:nvCxnSpPr>
        <p:spPr>
          <a:xfrm>
            <a:off x="8789988" y="282257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189788" y="3806825"/>
            <a:ext cx="457200" cy="3556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75588" y="38100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561388" y="3810000"/>
            <a:ext cx="457200" cy="357188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Map</a:t>
            </a:r>
          </a:p>
        </p:txBody>
      </p:sp>
      <p:cxnSp>
        <p:nvCxnSpPr>
          <p:cNvPr id="37" name="Straight Arrow Connector 36"/>
          <p:cNvCxnSpPr>
            <a:endCxn id="34" idx="0"/>
          </p:cNvCxnSpPr>
          <p:nvPr/>
        </p:nvCxnSpPr>
        <p:spPr>
          <a:xfrm>
            <a:off x="7418388" y="3476625"/>
            <a:ext cx="0" cy="3302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5" idx="0"/>
          </p:cNvCxnSpPr>
          <p:nvPr/>
        </p:nvCxnSpPr>
        <p:spPr>
          <a:xfrm>
            <a:off x="8104188" y="34813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8789988" y="3481388"/>
            <a:ext cx="0" cy="328612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46988" y="4443413"/>
            <a:ext cx="914400" cy="35718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 err="1">
                <a:solidFill>
                  <a:schemeClr val="tx1"/>
                </a:solidFill>
              </a:rPr>
              <a:t>Partitioner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34" idx="2"/>
            <a:endCxn id="40" idx="0"/>
          </p:cNvCxnSpPr>
          <p:nvPr/>
        </p:nvCxnSpPr>
        <p:spPr>
          <a:xfrm>
            <a:off x="7418388" y="4162425"/>
            <a:ext cx="685800" cy="2809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5" idx="2"/>
            <a:endCxn id="40" idx="0"/>
          </p:cNvCxnSpPr>
          <p:nvPr/>
        </p:nvCxnSpPr>
        <p:spPr>
          <a:xfrm>
            <a:off x="8104188" y="4167188"/>
            <a:ext cx="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6" idx="2"/>
            <a:endCxn id="40" idx="0"/>
          </p:cNvCxnSpPr>
          <p:nvPr/>
        </p:nvCxnSpPr>
        <p:spPr>
          <a:xfrm flipH="1">
            <a:off x="8104188" y="4167188"/>
            <a:ext cx="685800" cy="27622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189788" y="5053013"/>
            <a:ext cx="1828800" cy="35718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Sort</a:t>
            </a:r>
          </a:p>
        </p:txBody>
      </p:sp>
      <p:cxnSp>
        <p:nvCxnSpPr>
          <p:cNvPr id="45" name="Straight Arrow Connector 44"/>
          <p:cNvCxnSpPr>
            <a:stCxn id="40" idx="2"/>
            <a:endCxn id="44" idx="0"/>
          </p:cNvCxnSpPr>
          <p:nvPr/>
        </p:nvCxnSpPr>
        <p:spPr>
          <a:xfrm>
            <a:off x="8104188" y="4800600"/>
            <a:ext cx="0" cy="2524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189788" y="5586413"/>
            <a:ext cx="1828800" cy="3571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1200" dirty="0"/>
              <a:t>Reduce</a:t>
            </a:r>
          </a:p>
        </p:txBody>
      </p:sp>
      <p:cxnSp>
        <p:nvCxnSpPr>
          <p:cNvPr id="47" name="Straight Arrow Connector 46"/>
          <p:cNvCxnSpPr>
            <a:stCxn id="44" idx="2"/>
            <a:endCxn id="46" idx="0"/>
          </p:cNvCxnSpPr>
          <p:nvPr/>
        </p:nvCxnSpPr>
        <p:spPr>
          <a:xfrm>
            <a:off x="8104188" y="5410200"/>
            <a:ext cx="0" cy="17621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189788" y="6172200"/>
            <a:ext cx="18288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 err="1"/>
              <a:t>OutputFormat</a:t>
            </a:r>
            <a:endParaRPr lang="en-US" sz="1400" dirty="0"/>
          </a:p>
        </p:txBody>
      </p:sp>
      <p:cxnSp>
        <p:nvCxnSpPr>
          <p:cNvPr id="50" name="Straight Arrow Connector 49"/>
          <p:cNvCxnSpPr>
            <a:stCxn id="46" idx="2"/>
            <a:endCxn id="49" idx="0"/>
          </p:cNvCxnSpPr>
          <p:nvPr/>
        </p:nvCxnSpPr>
        <p:spPr>
          <a:xfrm>
            <a:off x="8104188" y="5943600"/>
            <a:ext cx="0" cy="22860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104188" y="1603375"/>
            <a:ext cx="0" cy="13335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242888" y="3986213"/>
          <a:ext cx="6540500" cy="24257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70250"/>
                <a:gridCol w="3270250"/>
              </a:tblGrid>
              <a:tr h="335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OutputFormat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TextOutputFormat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Default; writes lines in "key \t value" 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</a:tr>
              <a:tr h="82289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SequenceFileOutputFormat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Writes binary files suitable for reading into subsequent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MapReduce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 jobs</a:t>
                      </a:r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NullOutputFormat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Generates no output files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</a:tr>
            </a:tbl>
          </a:graphicData>
        </a:graphic>
      </p:graphicFrame>
      <p:graphicFrame>
        <p:nvGraphicFramePr>
          <p:cNvPr id="62" name="Table 61"/>
          <p:cNvGraphicFramePr>
            <a:graphicFrameLocks noGrp="1"/>
          </p:cNvGraphicFramePr>
          <p:nvPr/>
        </p:nvGraphicFramePr>
        <p:xfrm>
          <a:off x="228600" y="3975100"/>
          <a:ext cx="6540500" cy="24257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70250"/>
                <a:gridCol w="3270250"/>
              </a:tblGrid>
              <a:tr h="335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OutputFormat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TextOutputFormat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Default; writes lines in "key \t value" </a:t>
                      </a:r>
                      <a:r>
                        <a:rPr lang="en-US" sz="1600" dirty="0" smtClean="0">
                          <a:effectLst/>
                        </a:rPr>
                        <a:t>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</a:tr>
              <a:tr h="82289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SequenceFileOutputFormat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Writes binary files suitable for reading into subsequent </a:t>
                      </a:r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MapReduce</a:t>
                      </a:r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</a:rPr>
                        <a:t> jobs</a:t>
                      </a:r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NullOutputFormat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Generates no output files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/>
        </p:nvGraphicFramePr>
        <p:xfrm>
          <a:off x="228600" y="3975100"/>
          <a:ext cx="6540500" cy="24257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70250"/>
                <a:gridCol w="3270250"/>
              </a:tblGrid>
              <a:tr h="335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OutputFormat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TextOutputFormat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Default; writes lines in "key \t value" </a:t>
                      </a:r>
                      <a:r>
                        <a:rPr lang="en-US" sz="1600" dirty="0" smtClean="0">
                          <a:effectLst/>
                        </a:rPr>
                        <a:t>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</a:tr>
              <a:tr h="82289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SequenceFileOutputFormat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Writes binary files suitable for reading into subsequent </a:t>
                      </a:r>
                      <a:r>
                        <a:rPr lang="en-US" sz="1600" dirty="0" err="1">
                          <a:effectLst/>
                        </a:rPr>
                        <a:t>MapReduce</a:t>
                      </a:r>
                      <a:r>
                        <a:rPr lang="en-US" sz="1600" dirty="0">
                          <a:effectLst/>
                        </a:rPr>
                        <a:t> jobs</a:t>
                      </a:r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solidFill>
                            <a:schemeClr val="bg1"/>
                          </a:solidFill>
                          <a:effectLst/>
                        </a:rPr>
                        <a:t>NullOutputFormat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solidFill>
                            <a:schemeClr val="bg1"/>
                          </a:solidFill>
                          <a:effectLst/>
                        </a:rPr>
                        <a:t>Generates no output files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1436" marR="91436" marT="45703" marB="45703"/>
                </a:tc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/>
        </p:nvGraphicFramePr>
        <p:xfrm>
          <a:off x="228600" y="3975100"/>
          <a:ext cx="6540500" cy="2425736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70250"/>
                <a:gridCol w="3270250"/>
              </a:tblGrid>
              <a:tr h="335237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OutputFormat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Description</a:t>
                      </a:r>
                      <a:endParaRPr lang="en-US" sz="1600" dirty="0"/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TextOutputFormat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Default; writes lines in "key \t value" </a:t>
                      </a:r>
                      <a:r>
                        <a:rPr lang="en-US" sz="1600" dirty="0" smtClean="0">
                          <a:effectLst/>
                        </a:rPr>
                        <a:t>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</a:tr>
              <a:tr h="822899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SequenceFileOutputFormat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>
                          <a:effectLst/>
                        </a:rPr>
                        <a:t>Writes binary files suitable for reading into subsequent </a:t>
                      </a:r>
                      <a:r>
                        <a:rPr lang="en-US" sz="1600" dirty="0" err="1">
                          <a:effectLst/>
                        </a:rPr>
                        <a:t>MapReduce</a:t>
                      </a:r>
                      <a:r>
                        <a:rPr lang="en-US" sz="1600" dirty="0">
                          <a:effectLst/>
                        </a:rPr>
                        <a:t> jobs</a:t>
                      </a:r>
                    </a:p>
                  </a:txBody>
                  <a:tcPr marL="91436" marR="91436" marT="45703" marB="45703"/>
                </a:tc>
              </a:tr>
              <a:tr h="633782"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err="1">
                          <a:effectLst/>
                        </a:rPr>
                        <a:t>NullOutputFormat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600" dirty="0" smtClean="0">
                          <a:effectLst/>
                        </a:rPr>
                        <a:t>Generates no output files</a:t>
                      </a:r>
                      <a:endParaRPr lang="en-US" sz="1600" dirty="0">
                        <a:effectLst/>
                      </a:endParaRPr>
                    </a:p>
                  </a:txBody>
                  <a:tcPr marL="91436" marR="91436" marT="45703" marB="45703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6660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Job Scheduling in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MapReduce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In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, an application is represented as a </a:t>
            </a:r>
            <a:r>
              <a:rPr lang="en-US" sz="1800" i="1" dirty="0" smtClean="0">
                <a:latin typeface="Arial" pitchFamily="34" charset="0"/>
                <a:cs typeface="Arial" pitchFamily="34" charset="0"/>
              </a:rPr>
              <a:t>job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A job encompasses multiple map and reduce tasks </a:t>
            </a:r>
          </a:p>
          <a:p>
            <a:pPr marL="0" lvl="1" indent="0" algn="just" eaLnBrk="1" hangingPunct="1">
              <a:buFontTx/>
              <a:buNone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in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comes with a choice of schedulers: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1200150" lvl="3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default is the </a:t>
            </a:r>
            <a:r>
              <a:rPr lang="en-US" sz="1800" i="1" dirty="0" smtClean="0">
                <a:latin typeface="Arial" pitchFamily="34" charset="0"/>
                <a:cs typeface="Arial" pitchFamily="34" charset="0"/>
              </a:rPr>
              <a:t>FIFO scheduler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which schedules jobs </a:t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smtClean="0">
                <a:latin typeface="Arial" pitchFamily="34" charset="0"/>
                <a:cs typeface="Arial" pitchFamily="34" charset="0"/>
              </a:rPr>
              <a:t>in order of submission</a:t>
            </a:r>
          </a:p>
          <a:p>
            <a:pPr marL="857250" lvl="3" indent="0" algn="just" eaLnBrk="1" hangingPunct="1">
              <a:buFontTx/>
              <a:buNone/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1200150" lvl="3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There is also a multi-user scheduler called the </a:t>
            </a:r>
            <a:r>
              <a:rPr lang="en-US" sz="1800" i="1" dirty="0" smtClean="0">
                <a:latin typeface="Arial" pitchFamily="34" charset="0"/>
                <a:cs typeface="Arial" pitchFamily="34" charset="0"/>
              </a:rPr>
              <a:t>Fair scheduler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which aims to give every user a fair share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 of the cluster 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sz="1800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smtClean="0">
                <a:latin typeface="Arial" pitchFamily="34" charset="0"/>
                <a:cs typeface="Arial" pitchFamily="34" charset="0"/>
              </a:rPr>
              <a:t>capacity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over time</a:t>
            </a:r>
          </a:p>
          <a:p>
            <a:pPr marL="1200150" lvl="3" indent="-342900" algn="just" eaLnBrk="1" hangingPunct="1">
              <a:buFont typeface="Wingdings" pitchFamily="2" charset="2"/>
              <a:buChar char="§"/>
              <a:defRPr/>
            </a:pPr>
            <a:endParaRPr lang="en-US" sz="12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31748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FA81CEA-B86C-4636-B536-2948B2D5EC10}" type="slidenum">
              <a:rPr lang="en-US" smtClean="0">
                <a:solidFill>
                  <a:schemeClr val="bg2"/>
                </a:solidFill>
              </a:rPr>
              <a:pPr eaLnBrk="1" hangingPunct="1"/>
              <a:t>31</a:t>
            </a:fld>
            <a:endParaRPr lang="en-US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32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FIFO Scheduling</a:t>
            </a:r>
          </a:p>
        </p:txBody>
      </p:sp>
      <p:pic>
        <p:nvPicPr>
          <p:cNvPr id="12291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292" name="Straight Connector 5"/>
          <p:cNvCxnSpPr>
            <a:cxnSpLocks noChangeShapeType="1"/>
          </p:cNvCxnSpPr>
          <p:nvPr/>
        </p:nvCxnSpPr>
        <p:spPr bwMode="auto">
          <a:xfrm rot="5400000">
            <a:off x="5694363" y="1927225"/>
            <a:ext cx="50323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3" name="Straight Connector 6"/>
          <p:cNvCxnSpPr>
            <a:cxnSpLocks noChangeShapeType="1"/>
          </p:cNvCxnSpPr>
          <p:nvPr/>
        </p:nvCxnSpPr>
        <p:spPr bwMode="auto">
          <a:xfrm flipV="1">
            <a:off x="5943600" y="1676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4" name="Straight Connector 7"/>
          <p:cNvCxnSpPr>
            <a:cxnSpLocks noChangeShapeType="1"/>
          </p:cNvCxnSpPr>
          <p:nvPr/>
        </p:nvCxnSpPr>
        <p:spPr bwMode="auto">
          <a:xfrm>
            <a:off x="5946775" y="2178050"/>
            <a:ext cx="1978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5" name="Straight Connector 8"/>
          <p:cNvCxnSpPr>
            <a:cxnSpLocks noChangeShapeType="1"/>
          </p:cNvCxnSpPr>
          <p:nvPr/>
        </p:nvCxnSpPr>
        <p:spPr bwMode="auto">
          <a:xfrm rot="5400000">
            <a:off x="6170613" y="1938338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296" name="Straight Connector 11"/>
          <p:cNvCxnSpPr>
            <a:cxnSpLocks noChangeShapeType="1"/>
          </p:cNvCxnSpPr>
          <p:nvPr/>
        </p:nvCxnSpPr>
        <p:spPr bwMode="auto">
          <a:xfrm rot="5400000">
            <a:off x="6647657" y="1937544"/>
            <a:ext cx="5016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46775" y="1676400"/>
            <a:ext cx="474663" cy="5016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2298" name="Straight Connector 11"/>
          <p:cNvCxnSpPr>
            <a:cxnSpLocks noChangeShapeType="1"/>
          </p:cNvCxnSpPr>
          <p:nvPr/>
        </p:nvCxnSpPr>
        <p:spPr bwMode="auto">
          <a:xfrm rot="5400000">
            <a:off x="7132638" y="1927225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9" name="TextBox 17"/>
          <p:cNvSpPr txBox="1">
            <a:spLocks noChangeArrowheads="1"/>
          </p:cNvSpPr>
          <p:nvPr/>
        </p:nvSpPr>
        <p:spPr bwMode="auto">
          <a:xfrm>
            <a:off x="6400800" y="2209800"/>
            <a:ext cx="1731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200">
                <a:latin typeface="Century Gothic" pitchFamily="34" charset="0"/>
              </a:rPr>
              <a:t>Job Queue</a:t>
            </a:r>
          </a:p>
        </p:txBody>
      </p:sp>
      <p:pic>
        <p:nvPicPr>
          <p:cNvPr id="12300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1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0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543050" y="5035550"/>
            <a:ext cx="4322763" cy="298450"/>
            <a:chOff x="1542275" y="5035884"/>
            <a:chExt cx="4323774" cy="298118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42275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837978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681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27797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981200" y="2209800"/>
            <a:ext cx="3886200" cy="1633538"/>
            <a:chOff x="1981202" y="2209799"/>
            <a:chExt cx="3886198" cy="1634107"/>
          </a:xfrm>
        </p:grpSpPr>
        <p:cxnSp>
          <p:nvCxnSpPr>
            <p:cNvPr id="20" name="Straight Arrow Connector 19"/>
            <p:cNvCxnSpPr>
              <a:cxnSpLocks noChangeShapeType="1"/>
            </p:cNvCxnSpPr>
            <p:nvPr/>
          </p:nvCxnSpPr>
          <p:spPr bwMode="auto">
            <a:xfrm rot="10800000" flipV="1">
              <a:off x="1981202" y="2209799"/>
              <a:ext cx="3886198" cy="1634107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3124201" y="2209799"/>
              <a:ext cx="2743199" cy="1634107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4250247" y="2226753"/>
              <a:ext cx="1634107" cy="1600199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4783647" y="2760153"/>
              <a:ext cx="1634107" cy="533400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273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FIFO Scheduling</a:t>
            </a:r>
          </a:p>
        </p:txBody>
      </p:sp>
      <p:pic>
        <p:nvPicPr>
          <p:cNvPr id="1331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16" name="Straight Connector 5"/>
          <p:cNvCxnSpPr>
            <a:cxnSpLocks noChangeShapeType="1"/>
          </p:cNvCxnSpPr>
          <p:nvPr/>
        </p:nvCxnSpPr>
        <p:spPr bwMode="auto">
          <a:xfrm rot="5400000">
            <a:off x="5694363" y="1927225"/>
            <a:ext cx="50323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7" name="Straight Connector 6"/>
          <p:cNvCxnSpPr>
            <a:cxnSpLocks noChangeShapeType="1"/>
          </p:cNvCxnSpPr>
          <p:nvPr/>
        </p:nvCxnSpPr>
        <p:spPr bwMode="auto">
          <a:xfrm flipV="1">
            <a:off x="5943600" y="1676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8" name="Straight Connector 7"/>
          <p:cNvCxnSpPr>
            <a:cxnSpLocks noChangeShapeType="1"/>
          </p:cNvCxnSpPr>
          <p:nvPr/>
        </p:nvCxnSpPr>
        <p:spPr bwMode="auto">
          <a:xfrm>
            <a:off x="5946775" y="2178050"/>
            <a:ext cx="1978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19" name="Straight Connector 8"/>
          <p:cNvCxnSpPr>
            <a:cxnSpLocks noChangeShapeType="1"/>
          </p:cNvCxnSpPr>
          <p:nvPr/>
        </p:nvCxnSpPr>
        <p:spPr bwMode="auto">
          <a:xfrm rot="5400000">
            <a:off x="6170613" y="1938338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320" name="Straight Connector 11"/>
          <p:cNvCxnSpPr>
            <a:cxnSpLocks noChangeShapeType="1"/>
          </p:cNvCxnSpPr>
          <p:nvPr/>
        </p:nvCxnSpPr>
        <p:spPr bwMode="auto">
          <a:xfrm rot="5400000">
            <a:off x="6647657" y="1937544"/>
            <a:ext cx="5016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46775" y="1676400"/>
            <a:ext cx="474663" cy="5016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3322" name="Straight Connector 11"/>
          <p:cNvCxnSpPr>
            <a:cxnSpLocks noChangeShapeType="1"/>
          </p:cNvCxnSpPr>
          <p:nvPr/>
        </p:nvCxnSpPr>
        <p:spPr bwMode="auto">
          <a:xfrm rot="5400000">
            <a:off x="7132638" y="1927225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3" name="TextBox 17"/>
          <p:cNvSpPr txBox="1">
            <a:spLocks noChangeArrowheads="1"/>
          </p:cNvSpPr>
          <p:nvPr/>
        </p:nvSpPr>
        <p:spPr bwMode="auto">
          <a:xfrm>
            <a:off x="6400800" y="2209800"/>
            <a:ext cx="1731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200">
                <a:latin typeface="Century Gothic" pitchFamily="34" charset="0"/>
              </a:rPr>
              <a:t>Job Queue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 flipV="1">
            <a:off x="1981200" y="2209800"/>
            <a:ext cx="3886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3325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7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543050" y="5035550"/>
            <a:ext cx="4322763" cy="298450"/>
            <a:chOff x="1542275" y="5035884"/>
            <a:chExt cx="4323774" cy="298118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42275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837978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681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27797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124200" y="2209800"/>
            <a:ext cx="2743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4250531" y="2226469"/>
            <a:ext cx="1633538" cy="16002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4783931" y="2759869"/>
            <a:ext cx="1633538" cy="5334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421438" y="1676400"/>
            <a:ext cx="474662" cy="50165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254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4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4" presetClass="exit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FIFO Scheduling</a:t>
            </a:r>
          </a:p>
        </p:txBody>
      </p:sp>
      <p:pic>
        <p:nvPicPr>
          <p:cNvPr id="1433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0" name="Straight Connector 5"/>
          <p:cNvCxnSpPr>
            <a:cxnSpLocks noChangeShapeType="1"/>
          </p:cNvCxnSpPr>
          <p:nvPr/>
        </p:nvCxnSpPr>
        <p:spPr bwMode="auto">
          <a:xfrm rot="5400000">
            <a:off x="5694363" y="1927225"/>
            <a:ext cx="50323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1" name="Straight Connector 6"/>
          <p:cNvCxnSpPr>
            <a:cxnSpLocks noChangeShapeType="1"/>
          </p:cNvCxnSpPr>
          <p:nvPr/>
        </p:nvCxnSpPr>
        <p:spPr bwMode="auto">
          <a:xfrm flipV="1">
            <a:off x="5943600" y="1676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2" name="Straight Connector 7"/>
          <p:cNvCxnSpPr>
            <a:cxnSpLocks noChangeShapeType="1"/>
          </p:cNvCxnSpPr>
          <p:nvPr/>
        </p:nvCxnSpPr>
        <p:spPr bwMode="auto">
          <a:xfrm>
            <a:off x="5946775" y="2178050"/>
            <a:ext cx="1978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3" name="Straight Connector 8"/>
          <p:cNvCxnSpPr>
            <a:cxnSpLocks noChangeShapeType="1"/>
          </p:cNvCxnSpPr>
          <p:nvPr/>
        </p:nvCxnSpPr>
        <p:spPr bwMode="auto">
          <a:xfrm rot="5400000">
            <a:off x="6170613" y="1938338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4" name="Straight Connector 11"/>
          <p:cNvCxnSpPr>
            <a:cxnSpLocks noChangeShapeType="1"/>
          </p:cNvCxnSpPr>
          <p:nvPr/>
        </p:nvCxnSpPr>
        <p:spPr bwMode="auto">
          <a:xfrm rot="5400000">
            <a:off x="6647657" y="1937544"/>
            <a:ext cx="5016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Straight Connector 11"/>
          <p:cNvCxnSpPr>
            <a:cxnSpLocks noChangeShapeType="1"/>
          </p:cNvCxnSpPr>
          <p:nvPr/>
        </p:nvCxnSpPr>
        <p:spPr bwMode="auto">
          <a:xfrm rot="5400000">
            <a:off x="7132638" y="1927225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46" name="TextBox 17"/>
          <p:cNvSpPr txBox="1">
            <a:spLocks noChangeArrowheads="1"/>
          </p:cNvSpPr>
          <p:nvPr/>
        </p:nvSpPr>
        <p:spPr bwMode="auto">
          <a:xfrm>
            <a:off x="6400800" y="2209800"/>
            <a:ext cx="1731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200">
                <a:latin typeface="Century Gothic" pitchFamily="34" charset="0"/>
              </a:rPr>
              <a:t>Job Queue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 flipV="1">
            <a:off x="1981200" y="2209800"/>
            <a:ext cx="3886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348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9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50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124200" y="2209800"/>
            <a:ext cx="2743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4250531" y="2226469"/>
            <a:ext cx="1633538" cy="16002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4783931" y="2759869"/>
            <a:ext cx="1633538" cy="5334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4" name="Rectangle 37"/>
          <p:cNvSpPr>
            <a:spLocks noChangeArrowheads="1"/>
          </p:cNvSpPr>
          <p:nvPr/>
        </p:nvSpPr>
        <p:spPr bwMode="auto">
          <a:xfrm>
            <a:off x="5943600" y="1676400"/>
            <a:ext cx="474663" cy="50165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254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1541463" y="5029200"/>
            <a:ext cx="4325937" cy="304800"/>
            <a:chOff x="1540820" y="5029200"/>
            <a:chExt cx="4326580" cy="304800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4130417" y="5029200"/>
              <a:ext cx="441391" cy="304800"/>
            </a:xfrm>
            <a:prstGeom prst="rect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5426009" y="5029200"/>
              <a:ext cx="441391" cy="304800"/>
            </a:xfrm>
            <a:prstGeom prst="rect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2836413" y="5029200"/>
              <a:ext cx="439802" cy="304800"/>
            </a:xfrm>
            <a:prstGeom prst="rect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1540820" y="5029200"/>
              <a:ext cx="439802" cy="304800"/>
            </a:xfrm>
            <a:prstGeom prst="rect">
              <a:avLst/>
            </a:prstGeom>
            <a:gradFill rotWithShape="1">
              <a:gsLst>
                <a:gs pos="0">
                  <a:srgbClr val="E5EEFF"/>
                </a:gs>
                <a:gs pos="64999">
                  <a:srgbClr val="BFD5FF"/>
                </a:gs>
                <a:gs pos="100000">
                  <a:srgbClr val="A3C4FF"/>
                </a:gs>
              </a:gsLst>
              <a:lin ang="5400000" scaled="1"/>
            </a:gradFill>
            <a:ln w="19050">
              <a:solidFill>
                <a:srgbClr val="000000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316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Fair Scheduling</a:t>
            </a:r>
          </a:p>
        </p:txBody>
      </p:sp>
      <p:pic>
        <p:nvPicPr>
          <p:cNvPr id="1536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64" name="Straight Connector 5"/>
          <p:cNvCxnSpPr>
            <a:cxnSpLocks noChangeShapeType="1"/>
          </p:cNvCxnSpPr>
          <p:nvPr/>
        </p:nvCxnSpPr>
        <p:spPr bwMode="auto">
          <a:xfrm rot="5400000">
            <a:off x="5694363" y="1927225"/>
            <a:ext cx="50323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5" name="Straight Connector 6"/>
          <p:cNvCxnSpPr>
            <a:cxnSpLocks noChangeShapeType="1"/>
          </p:cNvCxnSpPr>
          <p:nvPr/>
        </p:nvCxnSpPr>
        <p:spPr bwMode="auto">
          <a:xfrm flipV="1">
            <a:off x="5943600" y="1676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6" name="Straight Connector 7"/>
          <p:cNvCxnSpPr>
            <a:cxnSpLocks noChangeShapeType="1"/>
          </p:cNvCxnSpPr>
          <p:nvPr/>
        </p:nvCxnSpPr>
        <p:spPr bwMode="auto">
          <a:xfrm>
            <a:off x="5946775" y="2178050"/>
            <a:ext cx="1978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7" name="Straight Connector 8"/>
          <p:cNvCxnSpPr>
            <a:cxnSpLocks noChangeShapeType="1"/>
          </p:cNvCxnSpPr>
          <p:nvPr/>
        </p:nvCxnSpPr>
        <p:spPr bwMode="auto">
          <a:xfrm rot="5400000">
            <a:off x="6170613" y="1938338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68" name="Straight Connector 11"/>
          <p:cNvCxnSpPr>
            <a:cxnSpLocks noChangeShapeType="1"/>
          </p:cNvCxnSpPr>
          <p:nvPr/>
        </p:nvCxnSpPr>
        <p:spPr bwMode="auto">
          <a:xfrm rot="5400000">
            <a:off x="6647657" y="1937544"/>
            <a:ext cx="5016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46775" y="1676400"/>
            <a:ext cx="474663" cy="5016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cxnSp>
        <p:nvCxnSpPr>
          <p:cNvPr id="15370" name="Straight Connector 11"/>
          <p:cNvCxnSpPr>
            <a:cxnSpLocks noChangeShapeType="1"/>
          </p:cNvCxnSpPr>
          <p:nvPr/>
        </p:nvCxnSpPr>
        <p:spPr bwMode="auto">
          <a:xfrm rot="5400000">
            <a:off x="7132638" y="1927225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1" name="TextBox 17"/>
          <p:cNvSpPr txBox="1">
            <a:spLocks noChangeArrowheads="1"/>
          </p:cNvSpPr>
          <p:nvPr/>
        </p:nvSpPr>
        <p:spPr bwMode="auto">
          <a:xfrm>
            <a:off x="6400800" y="2209800"/>
            <a:ext cx="1731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200">
                <a:latin typeface="Century Gothic" pitchFamily="34" charset="0"/>
              </a:rPr>
              <a:t>Job Queue</a:t>
            </a:r>
          </a:p>
        </p:txBody>
      </p:sp>
      <p:pic>
        <p:nvPicPr>
          <p:cNvPr id="15372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4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543050" y="5035550"/>
            <a:ext cx="4322763" cy="298450"/>
            <a:chOff x="1542275" y="5035884"/>
            <a:chExt cx="4323774" cy="298118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42275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837978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4133681" y="5035884"/>
              <a:ext cx="436665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8" name="Rectangle 27"/>
            <p:cNvSpPr>
              <a:spLocks noChangeArrowheads="1"/>
            </p:cNvSpPr>
            <p:nvPr/>
          </p:nvSpPr>
          <p:spPr bwMode="auto">
            <a:xfrm>
              <a:off x="5427797" y="5035884"/>
              <a:ext cx="438252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1981200" y="2209800"/>
            <a:ext cx="3886200" cy="1633538"/>
            <a:chOff x="1981202" y="2209799"/>
            <a:chExt cx="3886198" cy="1634107"/>
          </a:xfrm>
        </p:grpSpPr>
        <p:cxnSp>
          <p:nvCxnSpPr>
            <p:cNvPr id="20" name="Straight Arrow Connector 19"/>
            <p:cNvCxnSpPr>
              <a:cxnSpLocks noChangeShapeType="1"/>
            </p:cNvCxnSpPr>
            <p:nvPr/>
          </p:nvCxnSpPr>
          <p:spPr bwMode="auto">
            <a:xfrm rot="10800000" flipV="1">
              <a:off x="1981202" y="2209799"/>
              <a:ext cx="3886198" cy="1634107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</p:cNvCxnSpPr>
            <p:nvPr/>
          </p:nvCxnSpPr>
          <p:spPr bwMode="auto">
            <a:xfrm rot="10800000" flipV="1">
              <a:off x="3124201" y="2209799"/>
              <a:ext cx="2743199" cy="1634107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</p:cNvCxnSpPr>
            <p:nvPr/>
          </p:nvCxnSpPr>
          <p:spPr bwMode="auto">
            <a:xfrm rot="5400000">
              <a:off x="4250247" y="2226753"/>
              <a:ext cx="1634107" cy="1600199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4783647" y="2760153"/>
              <a:ext cx="1634107" cy="533400"/>
            </a:xfrm>
            <a:prstGeom prst="straightConnector1">
              <a:avLst/>
            </a:prstGeom>
            <a:noFill/>
            <a:ln w="31750">
              <a:solidFill>
                <a:srgbClr val="000000"/>
              </a:solidFill>
              <a:round/>
              <a:headEnd/>
              <a:tailEnd type="triangle" w="lg" len="lg"/>
            </a:ln>
            <a:effectLst>
              <a:outerShdw blurRad="40640" dist="20319" dir="27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38801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4133850" y="5035550"/>
            <a:ext cx="436563" cy="2984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>
            <a:outerShdw blurRad="39370" dist="20319" dir="27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429250" y="5035550"/>
            <a:ext cx="436563" cy="2984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19050">
            <a:solidFill>
              <a:schemeClr val="tx1"/>
            </a:solidFill>
            <a:round/>
            <a:headEnd/>
            <a:tailEnd/>
          </a:ln>
          <a:effectLst>
            <a:outerShdw blurRad="39370" dist="20319" dir="27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39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Fair Scheduling</a:t>
            </a:r>
          </a:p>
        </p:txBody>
      </p:sp>
      <p:pic>
        <p:nvPicPr>
          <p:cNvPr id="16391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2" name="Straight Connector 5"/>
          <p:cNvCxnSpPr>
            <a:cxnSpLocks noChangeShapeType="1"/>
          </p:cNvCxnSpPr>
          <p:nvPr/>
        </p:nvCxnSpPr>
        <p:spPr bwMode="auto">
          <a:xfrm rot="5400000">
            <a:off x="5694363" y="1927225"/>
            <a:ext cx="503238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3" name="Straight Connector 6"/>
          <p:cNvCxnSpPr>
            <a:cxnSpLocks noChangeShapeType="1"/>
          </p:cNvCxnSpPr>
          <p:nvPr/>
        </p:nvCxnSpPr>
        <p:spPr bwMode="auto">
          <a:xfrm flipV="1">
            <a:off x="5943600" y="1676400"/>
            <a:ext cx="1981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Connector 7"/>
          <p:cNvCxnSpPr>
            <a:cxnSpLocks noChangeShapeType="1"/>
          </p:cNvCxnSpPr>
          <p:nvPr/>
        </p:nvCxnSpPr>
        <p:spPr bwMode="auto">
          <a:xfrm>
            <a:off x="5946775" y="2178050"/>
            <a:ext cx="19780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5" name="Straight Connector 8"/>
          <p:cNvCxnSpPr>
            <a:cxnSpLocks noChangeShapeType="1"/>
          </p:cNvCxnSpPr>
          <p:nvPr/>
        </p:nvCxnSpPr>
        <p:spPr bwMode="auto">
          <a:xfrm rot="5400000">
            <a:off x="6170613" y="1938338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Straight Connector 11"/>
          <p:cNvCxnSpPr>
            <a:cxnSpLocks noChangeShapeType="1"/>
          </p:cNvCxnSpPr>
          <p:nvPr/>
        </p:nvCxnSpPr>
        <p:spPr bwMode="auto">
          <a:xfrm rot="5400000">
            <a:off x="6647657" y="1937544"/>
            <a:ext cx="501650" cy="158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7" name="Straight Connector 11"/>
          <p:cNvCxnSpPr>
            <a:cxnSpLocks noChangeShapeType="1"/>
          </p:cNvCxnSpPr>
          <p:nvPr/>
        </p:nvCxnSpPr>
        <p:spPr bwMode="auto">
          <a:xfrm rot="5400000">
            <a:off x="7132638" y="1927225"/>
            <a:ext cx="50165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8" name="TextBox 17"/>
          <p:cNvSpPr txBox="1">
            <a:spLocks noChangeArrowheads="1"/>
          </p:cNvSpPr>
          <p:nvPr/>
        </p:nvSpPr>
        <p:spPr bwMode="auto">
          <a:xfrm>
            <a:off x="6400800" y="2209800"/>
            <a:ext cx="1731963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sz="2200">
                <a:latin typeface="Century Gothic" pitchFamily="34" charset="0"/>
              </a:rPr>
              <a:t>Job Queue</a:t>
            </a:r>
          </a:p>
        </p:txBody>
      </p: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10800000" flipV="1">
            <a:off x="1981200" y="2209800"/>
            <a:ext cx="3886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400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9624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1543050" y="5035550"/>
            <a:ext cx="1731963" cy="298450"/>
            <a:chOff x="1542275" y="5035884"/>
            <a:chExt cx="1732974" cy="298118"/>
          </a:xfrm>
        </p:grpSpPr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1542275" y="5035884"/>
              <a:ext cx="436818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2838431" y="5035884"/>
              <a:ext cx="436818" cy="298118"/>
            </a:xfrm>
            <a:prstGeom prst="rect">
              <a:avLst/>
            </a:prstGeom>
            <a:gradFill rotWithShape="1">
              <a:gsLst>
                <a:gs pos="0">
                  <a:srgbClr val="FFEBDB"/>
                </a:gs>
                <a:gs pos="64999">
                  <a:srgbClr val="FFD0AA"/>
                </a:gs>
                <a:gs pos="100000">
                  <a:srgbClr val="FFBE86"/>
                </a:gs>
              </a:gsLst>
              <a:lin ang="5400000" scaled="1"/>
            </a:gradFill>
            <a:ln w="19050">
              <a:solidFill>
                <a:schemeClr val="tx1"/>
              </a:solidFill>
              <a:round/>
              <a:headEnd/>
              <a:tailEnd/>
            </a:ln>
            <a:effectLst>
              <a:outerShdw blurRad="39370" dist="20319" dir="2700000" rotWithShape="0">
                <a:srgbClr val="80808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000000"/>
                </a:solidFill>
                <a:latin typeface="Calibri" charset="0"/>
                <a:ea typeface="ＭＳ Ｐゴシック" charset="-128"/>
                <a:cs typeface="ＭＳ Ｐゴシック" charset="-128"/>
              </a:endParaRPr>
            </a:p>
          </p:txBody>
        </p:sp>
      </p:grpSp>
      <p:cxnSp>
        <p:nvCxnSpPr>
          <p:cNvPr id="29" name="Straight Arrow Connector 28"/>
          <p:cNvCxnSpPr>
            <a:cxnSpLocks noChangeShapeType="1"/>
          </p:cNvCxnSpPr>
          <p:nvPr/>
        </p:nvCxnSpPr>
        <p:spPr bwMode="auto">
          <a:xfrm rot="10800000" flipV="1">
            <a:off x="3124200" y="2209800"/>
            <a:ext cx="2743200" cy="1633538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rot="5400000">
            <a:off x="4250531" y="2226469"/>
            <a:ext cx="1633538" cy="16002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4783931" y="2759869"/>
            <a:ext cx="1633538" cy="533400"/>
          </a:xfrm>
          <a:prstGeom prst="straightConnector1">
            <a:avLst/>
          </a:prstGeom>
          <a:noFill/>
          <a:ln w="31750">
            <a:solidFill>
              <a:srgbClr val="000000"/>
            </a:solidFill>
            <a:round/>
            <a:headEnd/>
            <a:tailEnd type="triangle" w="lg" len="lg"/>
          </a:ln>
          <a:effectLst>
            <a:outerShdw blurRad="40640" dist="20319" dir="27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4130675" y="5029200"/>
            <a:ext cx="441325" cy="30480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19050">
            <a:solidFill>
              <a:srgbClr val="000000"/>
            </a:solidFill>
            <a:round/>
            <a:headEnd/>
            <a:tailEnd/>
          </a:ln>
          <a:effectLst>
            <a:outerShdw blurRad="39370" dist="20319" dir="27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5426075" y="5029200"/>
            <a:ext cx="441325" cy="30480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19050">
            <a:solidFill>
              <a:srgbClr val="000000"/>
            </a:solidFill>
            <a:round/>
            <a:headEnd/>
            <a:tailEnd/>
          </a:ln>
          <a:effectLst>
            <a:outerShdw blurRad="39370" dist="20319" dir="27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000000"/>
              </a:solidFill>
              <a:latin typeface="Calibri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407" name="Rectangle 30"/>
          <p:cNvSpPr>
            <a:spLocks noChangeArrowheads="1"/>
          </p:cNvSpPr>
          <p:nvPr/>
        </p:nvSpPr>
        <p:spPr bwMode="auto">
          <a:xfrm>
            <a:off x="5946775" y="1676400"/>
            <a:ext cx="474663" cy="501650"/>
          </a:xfrm>
          <a:prstGeom prst="rect">
            <a:avLst/>
          </a:prstGeom>
          <a:gradFill rotWithShape="1">
            <a:gsLst>
              <a:gs pos="0">
                <a:srgbClr val="FFEBDB"/>
              </a:gs>
              <a:gs pos="64999">
                <a:srgbClr val="FFD0AA"/>
              </a:gs>
              <a:gs pos="100000">
                <a:srgbClr val="FFBE86"/>
              </a:gs>
            </a:gsLst>
            <a:lin ang="5400000" scaled="1"/>
          </a:gra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6421438" y="1676400"/>
            <a:ext cx="474662" cy="501650"/>
          </a:xfrm>
          <a:prstGeom prst="rect">
            <a:avLst/>
          </a:prstGeom>
          <a:gradFill rotWithShape="1">
            <a:gsLst>
              <a:gs pos="0">
                <a:srgbClr val="E5EEFF"/>
              </a:gs>
              <a:gs pos="64999">
                <a:srgbClr val="BFD5FF"/>
              </a:gs>
              <a:gs pos="100000">
                <a:srgbClr val="A3C4FF"/>
              </a:gs>
            </a:gsLst>
            <a:lin ang="5400000" scaled="1"/>
          </a:gradFill>
          <a:ln w="25400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en-US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4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4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40" grpId="0" animBg="1"/>
      <p:bldP spid="40" grpId="1" animBg="1"/>
      <p:bldP spid="30" grpId="0" animBg="1"/>
      <p:bldP spid="30" grpId="1" animBg="1"/>
      <p:bldP spid="30" grpId="2" animBg="1"/>
      <p:bldP spid="33" grpId="0" animBg="1"/>
      <p:bldP spid="33" grpId="1" animBg="1"/>
      <p:bldP spid="33" grpId="2" animBg="1"/>
      <p:bldP spid="37" grpId="0" animBg="1"/>
      <p:bldP spid="37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Fair</a:t>
            </a:r>
            <a:r>
              <a:rPr lang="en-US" dirty="0" smtClean="0"/>
              <a:t> 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Scheduler Basics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Group jobs into “</a:t>
            </a:r>
            <a:r>
              <a:rPr lang="en-US" i="1" smtClean="0"/>
              <a:t>pools”</a:t>
            </a:r>
          </a:p>
          <a:p>
            <a:pPr eaLnBrk="1" hangingPunct="1">
              <a:buFont typeface="Arial" pitchFamily="34" charset="0"/>
              <a:buNone/>
            </a:pPr>
            <a:endParaRPr lang="en-US" i="1" smtClean="0"/>
          </a:p>
          <a:p>
            <a:pPr eaLnBrk="1" hangingPunct="1"/>
            <a:r>
              <a:rPr lang="en-US" smtClean="0"/>
              <a:t>Assign each pool a guaranteed </a:t>
            </a:r>
            <a:r>
              <a:rPr lang="en-US" i="1" smtClean="0"/>
              <a:t>minimum share</a:t>
            </a:r>
            <a:endParaRPr lang="en-US" smtClean="0"/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Divide excess capacity evenly between pools</a:t>
            </a:r>
          </a:p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177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Pools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type="body" idx="1"/>
          </p:nvPr>
        </p:nvSpPr>
        <p:spPr>
          <a:xfrm>
            <a:off x="539552" y="1484784"/>
            <a:ext cx="8229600" cy="4953000"/>
          </a:xfrm>
        </p:spPr>
        <p:txBody>
          <a:bodyPr/>
          <a:lstStyle/>
          <a:p>
            <a:pPr eaLnBrk="1" hangingPunct="1"/>
            <a:r>
              <a:rPr lang="en-US" smtClean="0"/>
              <a:t>Determined from a configurable job property</a:t>
            </a:r>
          </a:p>
          <a:p>
            <a:pPr lvl="1" eaLnBrk="1" hangingPunct="1"/>
            <a:r>
              <a:rPr lang="en-US" smtClean="0"/>
              <a:t>Default in 0.20: user.name (one pool per user)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Pools have properties:</a:t>
            </a:r>
          </a:p>
          <a:p>
            <a:pPr lvl="1" eaLnBrk="1" hangingPunct="1"/>
            <a:r>
              <a:rPr lang="en-US" smtClean="0"/>
              <a:t>Minimum map slots</a:t>
            </a:r>
          </a:p>
          <a:p>
            <a:pPr lvl="1" eaLnBrk="1" hangingPunct="1"/>
            <a:r>
              <a:rPr lang="en-US" smtClean="0"/>
              <a:t>Minimum reduce slots</a:t>
            </a:r>
          </a:p>
          <a:p>
            <a:pPr lvl="1" eaLnBrk="1" hangingPunct="1"/>
            <a:r>
              <a:rPr lang="en-US" smtClean="0"/>
              <a:t>Limit on # of running jobs</a:t>
            </a:r>
          </a:p>
        </p:txBody>
      </p:sp>
    </p:spTree>
    <p:extLst>
      <p:ext uri="{BB962C8B-B14F-4D97-AF65-F5344CB8AC3E}">
        <p14:creationId xmlns:p14="http://schemas.microsoft.com/office/powerpoint/2010/main" val="20827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>
            <a:cxnSpLocks noChangeShapeType="1"/>
            <a:stCxn id="48" idx="2"/>
            <a:endCxn id="6" idx="0"/>
          </p:cNvCxnSpPr>
          <p:nvPr/>
        </p:nvCxnSpPr>
        <p:spPr bwMode="auto">
          <a:xfrm rot="5400000">
            <a:off x="2705100" y="1181100"/>
            <a:ext cx="914400" cy="2667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Example Pool Allocations</a:t>
            </a:r>
          </a:p>
        </p:txBody>
      </p:sp>
      <p:cxnSp>
        <p:nvCxnSpPr>
          <p:cNvPr id="18" name="Straight Connector 17"/>
          <p:cNvCxnSpPr>
            <a:cxnSpLocks noChangeShapeType="1"/>
            <a:stCxn id="8" idx="0"/>
            <a:endCxn id="48" idx="2"/>
          </p:cNvCxnSpPr>
          <p:nvPr/>
        </p:nvCxnSpPr>
        <p:spPr bwMode="auto">
          <a:xfrm rot="16200000" flipV="1">
            <a:off x="5353050" y="1200150"/>
            <a:ext cx="914400" cy="2628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" name="Straight Connector 20"/>
          <p:cNvCxnSpPr>
            <a:cxnSpLocks noChangeShapeType="1"/>
            <a:stCxn id="15" idx="0"/>
            <a:endCxn id="8" idx="2"/>
          </p:cNvCxnSpPr>
          <p:nvPr/>
        </p:nvCxnSpPr>
        <p:spPr bwMode="auto">
          <a:xfrm rot="5400000" flipH="1" flipV="1">
            <a:off x="6857207" y="3847306"/>
            <a:ext cx="533400" cy="158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Connector 23"/>
          <p:cNvCxnSpPr>
            <a:cxnSpLocks noChangeShapeType="1"/>
            <a:stCxn id="9" idx="0"/>
            <a:endCxn id="48" idx="2"/>
          </p:cNvCxnSpPr>
          <p:nvPr/>
        </p:nvCxnSpPr>
        <p:spPr bwMode="auto">
          <a:xfrm rot="16200000" flipV="1">
            <a:off x="4419600" y="2133600"/>
            <a:ext cx="914400" cy="7620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  <a:stCxn id="7" idx="0"/>
            <a:endCxn id="48" idx="2"/>
          </p:cNvCxnSpPr>
          <p:nvPr/>
        </p:nvCxnSpPr>
        <p:spPr bwMode="auto">
          <a:xfrm rot="5400000" flipH="1" flipV="1">
            <a:off x="3562350" y="2038350"/>
            <a:ext cx="914400" cy="952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9"/>
          <p:cNvCxnSpPr>
            <a:cxnSpLocks noChangeShapeType="1"/>
            <a:stCxn id="12" idx="0"/>
            <a:endCxn id="7" idx="2"/>
          </p:cNvCxnSpPr>
          <p:nvPr/>
        </p:nvCxnSpPr>
        <p:spPr bwMode="auto">
          <a:xfrm rot="5400000" flipH="1" flipV="1">
            <a:off x="3000375" y="3571875"/>
            <a:ext cx="533400" cy="552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Connector 32"/>
          <p:cNvCxnSpPr>
            <a:cxnSpLocks noChangeShapeType="1"/>
            <a:stCxn id="13" idx="0"/>
            <a:endCxn id="7" idx="2"/>
          </p:cNvCxnSpPr>
          <p:nvPr/>
        </p:nvCxnSpPr>
        <p:spPr bwMode="auto">
          <a:xfrm rot="16200000" flipV="1">
            <a:off x="3571875" y="3552825"/>
            <a:ext cx="533400" cy="5905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Straight Connector 35"/>
          <p:cNvCxnSpPr>
            <a:cxnSpLocks noChangeShapeType="1"/>
            <a:stCxn id="14" idx="0"/>
            <a:endCxn id="6" idx="2"/>
          </p:cNvCxnSpPr>
          <p:nvPr/>
        </p:nvCxnSpPr>
        <p:spPr bwMode="auto">
          <a:xfrm rot="16200000" flipV="1">
            <a:off x="1565275" y="3844925"/>
            <a:ext cx="533400" cy="63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4419600" y="1905000"/>
            <a:ext cx="152400" cy="152400"/>
          </a:xfrm>
          <a:prstGeom prst="rect">
            <a:avLst/>
          </a:prstGeom>
          <a:gradFill rotWithShape="1">
            <a:gsLst>
              <a:gs pos="0">
                <a:srgbClr val="CBFFFF"/>
              </a:gs>
              <a:gs pos="100000">
                <a:srgbClr val="B5E5E9"/>
              </a:gs>
            </a:gsLst>
            <a:lin ang="5400000"/>
          </a:gra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+mn-lt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3429000" y="1447800"/>
            <a:ext cx="2133600" cy="6858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entire cluster</a:t>
            </a:r>
            <a:r>
              <a:rPr lang="en-US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 </a:t>
            </a:r>
            <a:r>
              <a:rPr lang="en-US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100 slots</a:t>
            </a:r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1143000" y="2971800"/>
            <a:ext cx="1371600" cy="609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matei</a:t>
            </a:r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2895600" y="2971800"/>
            <a:ext cx="1295400" cy="609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jeff</a:t>
            </a:r>
          </a:p>
        </p:txBody>
      </p:sp>
      <p:sp>
        <p:nvSpPr>
          <p:cNvPr id="8" name="Rounded Rectangle 7"/>
          <p:cNvSpPr>
            <a:spLocks noChangeArrowheads="1"/>
          </p:cNvSpPr>
          <p:nvPr/>
        </p:nvSpPr>
        <p:spPr bwMode="auto">
          <a:xfrm>
            <a:off x="6324600" y="2971800"/>
            <a:ext cx="1600200" cy="609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ads</a:t>
            </a:r>
          </a:p>
          <a:p>
            <a:pPr algn="ctr">
              <a:defRPr/>
            </a:pPr>
            <a:r>
              <a:rPr lang="en-US" sz="1500">
                <a:solidFill>
                  <a:srgbClr val="FF6600"/>
                </a:solidFill>
                <a:latin typeface="+mn-lt"/>
                <a:ea typeface="ＭＳ Ｐゴシック" charset="-128"/>
                <a:cs typeface="ＭＳ Ｐゴシック" charset="-128"/>
              </a:rPr>
              <a:t>min share = 40</a:t>
            </a:r>
          </a:p>
        </p:txBody>
      </p:sp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4495800" y="2971800"/>
            <a:ext cx="1524000" cy="6096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tom</a:t>
            </a:r>
          </a:p>
          <a:p>
            <a:pPr algn="ctr">
              <a:defRPr/>
            </a:pPr>
            <a:r>
              <a:rPr lang="en-US" sz="1500">
                <a:solidFill>
                  <a:srgbClr val="FF6600"/>
                </a:solidFill>
                <a:latin typeface="+mn-lt"/>
                <a:ea typeface="ＭＳ Ｐゴシック" charset="-128"/>
                <a:cs typeface="ＭＳ Ｐゴシック" charset="-128"/>
              </a:rPr>
              <a:t>min share = 30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2546350" y="4114800"/>
            <a:ext cx="889000" cy="6397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7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job 2</a:t>
            </a:r>
          </a:p>
          <a:p>
            <a:pPr algn="ctr">
              <a:defRPr/>
            </a:pPr>
            <a:r>
              <a:rPr lang="en-US" sz="1500">
                <a:solidFill>
                  <a:srgbClr val="3366FF"/>
                </a:solidFill>
                <a:latin typeface="+mn-lt"/>
                <a:ea typeface="ＭＳ Ｐゴシック" charset="-128"/>
                <a:cs typeface="ＭＳ Ｐゴシック" charset="-128"/>
              </a:rPr>
              <a:t>15 slots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3689350" y="4114800"/>
            <a:ext cx="889000" cy="6397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7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job 3</a:t>
            </a:r>
          </a:p>
          <a:p>
            <a:pPr algn="ctr">
              <a:defRPr/>
            </a:pPr>
            <a:r>
              <a:rPr lang="en-US" sz="1500">
                <a:solidFill>
                  <a:srgbClr val="3366FF"/>
                </a:solidFill>
                <a:latin typeface="+mn-lt"/>
                <a:ea typeface="ＭＳ Ｐゴシック" charset="-128"/>
                <a:cs typeface="ＭＳ Ｐゴシック" charset="-128"/>
              </a:rPr>
              <a:t>15 slots</a:t>
            </a:r>
          </a:p>
        </p:txBody>
      </p:sp>
      <p:sp>
        <p:nvSpPr>
          <p:cNvPr id="14" name="Rounded Rectangle 13"/>
          <p:cNvSpPr>
            <a:spLocks noChangeArrowheads="1"/>
          </p:cNvSpPr>
          <p:nvPr/>
        </p:nvSpPr>
        <p:spPr bwMode="auto">
          <a:xfrm>
            <a:off x="1390650" y="4114800"/>
            <a:ext cx="887413" cy="6397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7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job 1</a:t>
            </a:r>
          </a:p>
          <a:p>
            <a:pPr algn="ctr">
              <a:defRPr/>
            </a:pPr>
            <a:r>
              <a:rPr lang="en-US" sz="1500">
                <a:solidFill>
                  <a:srgbClr val="3366FF"/>
                </a:solidFill>
                <a:latin typeface="+mn-lt"/>
                <a:ea typeface="ＭＳ Ｐゴシック" charset="-128"/>
                <a:cs typeface="ＭＳ Ｐゴシック" charset="-128"/>
              </a:rPr>
              <a:t>30 slots</a:t>
            </a:r>
          </a:p>
        </p:txBody>
      </p:sp>
      <p:sp>
        <p:nvSpPr>
          <p:cNvPr id="15" name="Rounded Rectangle 14"/>
          <p:cNvSpPr>
            <a:spLocks noChangeArrowheads="1"/>
          </p:cNvSpPr>
          <p:nvPr/>
        </p:nvSpPr>
        <p:spPr bwMode="auto">
          <a:xfrm>
            <a:off x="6678613" y="4114800"/>
            <a:ext cx="887412" cy="639763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rgbClr val="00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700" b="1">
                <a:solidFill>
                  <a:srgbClr val="000000"/>
                </a:solidFill>
                <a:latin typeface="+mn-lt"/>
                <a:ea typeface="ＭＳ Ｐゴシック" charset="-128"/>
                <a:cs typeface="ＭＳ Ｐゴシック" charset="-128"/>
              </a:rPr>
              <a:t>job 4</a:t>
            </a:r>
          </a:p>
          <a:p>
            <a:pPr algn="ctr">
              <a:defRPr/>
            </a:pPr>
            <a:r>
              <a:rPr lang="en-US" sz="1500">
                <a:solidFill>
                  <a:srgbClr val="3366FF"/>
                </a:solidFill>
                <a:latin typeface="+mn-lt"/>
                <a:ea typeface="ＭＳ Ｐゴシック" charset="-128"/>
                <a:cs typeface="ＭＳ Ｐゴシック" charset="-128"/>
              </a:rPr>
              <a:t>40 slots</a:t>
            </a:r>
          </a:p>
        </p:txBody>
      </p:sp>
    </p:spTree>
    <p:extLst>
      <p:ext uri="{BB962C8B-B14F-4D97-AF65-F5344CB8AC3E}">
        <p14:creationId xmlns:p14="http://schemas.microsoft.com/office/powerpoint/2010/main" val="257341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80254" y="2213610"/>
            <a:ext cx="1578863" cy="5699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536691" y="2276095"/>
            <a:ext cx="666750" cy="5036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05401" y="2238755"/>
            <a:ext cx="1475231" cy="4663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63439" y="2376763"/>
            <a:ext cx="3600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DFS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13020" y="4575809"/>
            <a:ext cx="1578864" cy="5699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38165" y="4600955"/>
            <a:ext cx="1475232" cy="466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80228" y="4737693"/>
            <a:ext cx="9823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5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96125" y="2315336"/>
            <a:ext cx="6858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096125" y="2315336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304800"/>
                </a:moveTo>
                <a:lnTo>
                  <a:pt x="685800" y="304800"/>
                </a:lnTo>
                <a:lnTo>
                  <a:pt x="685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146">
            <a:solidFill>
              <a:srgbClr val="002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172325" y="2391536"/>
            <a:ext cx="685800" cy="304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72325" y="2391536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304800"/>
                </a:moveTo>
                <a:lnTo>
                  <a:pt x="685800" y="304800"/>
                </a:lnTo>
                <a:lnTo>
                  <a:pt x="685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146">
            <a:solidFill>
              <a:srgbClr val="002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81291" y="2466213"/>
            <a:ext cx="685800" cy="304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281291" y="2466213"/>
            <a:ext cx="685800" cy="304800"/>
          </a:xfrm>
          <a:custGeom>
            <a:avLst/>
            <a:gdLst/>
            <a:ahLst/>
            <a:cxnLst/>
            <a:rect l="l" t="t" r="r" b="b"/>
            <a:pathLst>
              <a:path w="685800" h="304800">
                <a:moveTo>
                  <a:pt x="0" y="304800"/>
                </a:moveTo>
                <a:lnTo>
                  <a:pt x="685800" y="304800"/>
                </a:lnTo>
                <a:lnTo>
                  <a:pt x="685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25146">
            <a:solidFill>
              <a:srgbClr val="002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10580" y="4211192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10580" y="4211192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29580" y="4211192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29580" y="4211192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029580" y="40161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29580" y="40161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10580" y="40161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10580" y="40161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77180" y="391553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77180" y="391553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58180" y="391553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58180" y="391553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74360" y="40923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74360" y="40923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55360" y="40923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55360" y="4092320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174360" y="43018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174360" y="43018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55360" y="43018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55360" y="43018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82515" y="41113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2515" y="411137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399"/>
                </a:moveTo>
                <a:lnTo>
                  <a:pt x="304800" y="152399"/>
                </a:lnTo>
                <a:lnTo>
                  <a:pt x="304800" y="0"/>
                </a:lnTo>
                <a:lnTo>
                  <a:pt x="0" y="0"/>
                </a:lnTo>
                <a:lnTo>
                  <a:pt x="0" y="152399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432561" y="2433827"/>
            <a:ext cx="107441" cy="8503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486280" y="2467736"/>
            <a:ext cx="0" cy="755650"/>
          </a:xfrm>
          <a:custGeom>
            <a:avLst/>
            <a:gdLst/>
            <a:ahLst/>
            <a:cxnLst/>
            <a:rect l="l" t="t" r="r" b="b"/>
            <a:pathLst>
              <a:path h="755650">
                <a:moveTo>
                  <a:pt x="0" y="755523"/>
                </a:moveTo>
                <a:lnTo>
                  <a:pt x="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44752" y="2369819"/>
            <a:ext cx="3778758" cy="23545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86280" y="2429636"/>
            <a:ext cx="3619500" cy="76200"/>
          </a:xfrm>
          <a:custGeom>
            <a:avLst/>
            <a:gdLst/>
            <a:ahLst/>
            <a:cxnLst/>
            <a:rect l="l" t="t" r="r" b="b"/>
            <a:pathLst>
              <a:path w="3619500" h="76200">
                <a:moveTo>
                  <a:pt x="3543300" y="0"/>
                </a:moveTo>
                <a:lnTo>
                  <a:pt x="3543300" y="76200"/>
                </a:lnTo>
                <a:lnTo>
                  <a:pt x="3594354" y="50673"/>
                </a:lnTo>
                <a:lnTo>
                  <a:pt x="3556000" y="50673"/>
                </a:lnTo>
                <a:lnTo>
                  <a:pt x="3556000" y="25526"/>
                </a:lnTo>
                <a:lnTo>
                  <a:pt x="3594354" y="25526"/>
                </a:lnTo>
                <a:lnTo>
                  <a:pt x="3543300" y="0"/>
                </a:lnTo>
                <a:close/>
              </a:path>
              <a:path w="3619500" h="76200">
                <a:moveTo>
                  <a:pt x="35433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43300" y="50673"/>
                </a:lnTo>
                <a:lnTo>
                  <a:pt x="3543300" y="25526"/>
                </a:lnTo>
                <a:close/>
              </a:path>
              <a:path w="3619500" h="76200">
                <a:moveTo>
                  <a:pt x="3594354" y="25526"/>
                </a:moveTo>
                <a:lnTo>
                  <a:pt x="3556000" y="25526"/>
                </a:lnTo>
                <a:lnTo>
                  <a:pt x="3556000" y="50673"/>
                </a:lnTo>
                <a:lnTo>
                  <a:pt x="3594354" y="50673"/>
                </a:lnTo>
                <a:lnTo>
                  <a:pt x="3619500" y="38100"/>
                </a:lnTo>
                <a:lnTo>
                  <a:pt x="3594354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11402" y="3454908"/>
            <a:ext cx="2102358" cy="2354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52930" y="3514725"/>
            <a:ext cx="1943100" cy="76200"/>
          </a:xfrm>
          <a:custGeom>
            <a:avLst/>
            <a:gdLst/>
            <a:ahLst/>
            <a:cxnLst/>
            <a:rect l="l" t="t" r="r" b="b"/>
            <a:pathLst>
              <a:path w="1943100" h="76200">
                <a:moveTo>
                  <a:pt x="1866900" y="0"/>
                </a:moveTo>
                <a:lnTo>
                  <a:pt x="1866900" y="76200"/>
                </a:lnTo>
                <a:lnTo>
                  <a:pt x="1917953" y="50673"/>
                </a:lnTo>
                <a:lnTo>
                  <a:pt x="1879600" y="50673"/>
                </a:lnTo>
                <a:lnTo>
                  <a:pt x="1879600" y="25526"/>
                </a:lnTo>
                <a:lnTo>
                  <a:pt x="1917953" y="25526"/>
                </a:lnTo>
                <a:lnTo>
                  <a:pt x="1866900" y="0"/>
                </a:lnTo>
                <a:close/>
              </a:path>
              <a:path w="1943100" h="76200">
                <a:moveTo>
                  <a:pt x="18669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1866900" y="50673"/>
                </a:lnTo>
                <a:lnTo>
                  <a:pt x="1866900" y="25526"/>
                </a:lnTo>
                <a:close/>
              </a:path>
              <a:path w="1943100" h="76200">
                <a:moveTo>
                  <a:pt x="1917953" y="25526"/>
                </a:moveTo>
                <a:lnTo>
                  <a:pt x="1879600" y="25526"/>
                </a:lnTo>
                <a:lnTo>
                  <a:pt x="1879600" y="50673"/>
                </a:lnTo>
                <a:lnTo>
                  <a:pt x="1917953" y="50673"/>
                </a:lnTo>
                <a:lnTo>
                  <a:pt x="1943099" y="38100"/>
                </a:lnTo>
                <a:lnTo>
                  <a:pt x="19179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766566" y="2955036"/>
            <a:ext cx="107441" cy="19354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20286" y="2988945"/>
            <a:ext cx="0" cy="1840864"/>
          </a:xfrm>
          <a:custGeom>
            <a:avLst/>
            <a:gdLst/>
            <a:ahLst/>
            <a:cxnLst/>
            <a:rect l="l" t="t" r="r" b="b"/>
            <a:pathLst>
              <a:path h="1840864">
                <a:moveTo>
                  <a:pt x="0" y="1840344"/>
                </a:moveTo>
                <a:lnTo>
                  <a:pt x="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778758" y="4736592"/>
            <a:ext cx="1434846" cy="23545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820286" y="4796409"/>
            <a:ext cx="1276350" cy="76200"/>
          </a:xfrm>
          <a:custGeom>
            <a:avLst/>
            <a:gdLst/>
            <a:ahLst/>
            <a:cxnLst/>
            <a:rect l="l" t="t" r="r" b="b"/>
            <a:pathLst>
              <a:path w="1276350" h="76200">
                <a:moveTo>
                  <a:pt x="1199641" y="0"/>
                </a:moveTo>
                <a:lnTo>
                  <a:pt x="1199641" y="76199"/>
                </a:lnTo>
                <a:lnTo>
                  <a:pt x="1250695" y="50672"/>
                </a:lnTo>
                <a:lnTo>
                  <a:pt x="1212341" y="50672"/>
                </a:lnTo>
                <a:lnTo>
                  <a:pt x="1212341" y="25526"/>
                </a:lnTo>
                <a:lnTo>
                  <a:pt x="1250695" y="25526"/>
                </a:lnTo>
                <a:lnTo>
                  <a:pt x="1199641" y="0"/>
                </a:lnTo>
                <a:close/>
              </a:path>
              <a:path w="1276350" h="76200">
                <a:moveTo>
                  <a:pt x="1199641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199641" y="50672"/>
                </a:lnTo>
                <a:lnTo>
                  <a:pt x="1199641" y="25526"/>
                </a:lnTo>
                <a:close/>
              </a:path>
              <a:path w="1276350" h="76200">
                <a:moveTo>
                  <a:pt x="1250695" y="25526"/>
                </a:moveTo>
                <a:lnTo>
                  <a:pt x="1212341" y="25526"/>
                </a:lnTo>
                <a:lnTo>
                  <a:pt x="1212341" y="50672"/>
                </a:lnTo>
                <a:lnTo>
                  <a:pt x="1250695" y="50672"/>
                </a:lnTo>
                <a:lnTo>
                  <a:pt x="1275841" y="38099"/>
                </a:lnTo>
                <a:lnTo>
                  <a:pt x="1250695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97452" y="3462527"/>
            <a:ext cx="1899666" cy="10744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038980" y="3496436"/>
            <a:ext cx="1804670" cy="0"/>
          </a:xfrm>
          <a:custGeom>
            <a:avLst/>
            <a:gdLst/>
            <a:ahLst/>
            <a:cxnLst/>
            <a:rect l="l" t="t" r="r" b="b"/>
            <a:pathLst>
              <a:path w="1804670">
                <a:moveTo>
                  <a:pt x="0" y="0"/>
                </a:moveTo>
                <a:lnTo>
                  <a:pt x="1804416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25667" y="2607565"/>
            <a:ext cx="235458" cy="9502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05296" y="2705480"/>
            <a:ext cx="76200" cy="791210"/>
          </a:xfrm>
          <a:custGeom>
            <a:avLst/>
            <a:gdLst/>
            <a:ahLst/>
            <a:cxnLst/>
            <a:rect l="l" t="t" r="r" b="b"/>
            <a:pathLst>
              <a:path w="76200" h="791210">
                <a:moveTo>
                  <a:pt x="50673" y="63500"/>
                </a:moveTo>
                <a:lnTo>
                  <a:pt x="25526" y="63500"/>
                </a:lnTo>
                <a:lnTo>
                  <a:pt x="25526" y="790956"/>
                </a:lnTo>
                <a:lnTo>
                  <a:pt x="50673" y="790956"/>
                </a:lnTo>
                <a:lnTo>
                  <a:pt x="50673" y="63500"/>
                </a:lnTo>
                <a:close/>
              </a:path>
              <a:path w="76200" h="791210">
                <a:moveTo>
                  <a:pt x="38100" y="0"/>
                </a:moveTo>
                <a:lnTo>
                  <a:pt x="0" y="76200"/>
                </a:lnTo>
                <a:lnTo>
                  <a:pt x="25526" y="76200"/>
                </a:lnTo>
                <a:lnTo>
                  <a:pt x="25526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791210">
                <a:moveTo>
                  <a:pt x="69850" y="63500"/>
                </a:moveTo>
                <a:lnTo>
                  <a:pt x="50673" y="63500"/>
                </a:lnTo>
                <a:lnTo>
                  <a:pt x="50673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666239" y="2266174"/>
            <a:ext cx="11893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1.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328167" y="3910570"/>
            <a:ext cx="302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User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1860805" y="3660126"/>
            <a:ext cx="8718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2.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Submi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148840" y="3050315"/>
            <a:ext cx="14179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3.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 In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Fil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s’ 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fo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846578" y="4586210"/>
            <a:ext cx="8718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6.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Submi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468622" y="3671810"/>
            <a:ext cx="9607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4.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Create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Splits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25135" y="3398505"/>
            <a:ext cx="871855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5.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Uplo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In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formation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245858" y="2860026"/>
            <a:ext cx="67373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778758" y="2955035"/>
            <a:ext cx="2108454" cy="1074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20287" y="2988945"/>
            <a:ext cx="2013585" cy="0"/>
          </a:xfrm>
          <a:custGeom>
            <a:avLst/>
            <a:gdLst/>
            <a:ahLst/>
            <a:cxnLst/>
            <a:rect l="l" t="t" r="r" b="b"/>
            <a:pathLst>
              <a:path w="2013585">
                <a:moveTo>
                  <a:pt x="0" y="0"/>
                </a:moveTo>
                <a:lnTo>
                  <a:pt x="2013458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71900" y="3521201"/>
            <a:ext cx="1172718" cy="8282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13428" y="3542283"/>
            <a:ext cx="1014094" cy="669290"/>
          </a:xfrm>
          <a:custGeom>
            <a:avLst/>
            <a:gdLst/>
            <a:ahLst/>
            <a:cxnLst/>
            <a:rect l="l" t="t" r="r" b="b"/>
            <a:pathLst>
              <a:path w="1014095" h="669289">
                <a:moveTo>
                  <a:pt x="942855" y="638056"/>
                </a:moveTo>
                <a:lnTo>
                  <a:pt x="928878" y="659384"/>
                </a:lnTo>
                <a:lnTo>
                  <a:pt x="1013587" y="669163"/>
                </a:lnTo>
                <a:lnTo>
                  <a:pt x="999500" y="645033"/>
                </a:lnTo>
                <a:lnTo>
                  <a:pt x="953516" y="645033"/>
                </a:lnTo>
                <a:lnTo>
                  <a:pt x="942855" y="638056"/>
                </a:lnTo>
                <a:close/>
              </a:path>
              <a:path w="1014095" h="669289">
                <a:moveTo>
                  <a:pt x="956679" y="616963"/>
                </a:moveTo>
                <a:lnTo>
                  <a:pt x="942855" y="638056"/>
                </a:lnTo>
                <a:lnTo>
                  <a:pt x="953516" y="645033"/>
                </a:lnTo>
                <a:lnTo>
                  <a:pt x="967359" y="623951"/>
                </a:lnTo>
                <a:lnTo>
                  <a:pt x="956679" y="616963"/>
                </a:lnTo>
                <a:close/>
              </a:path>
              <a:path w="1014095" h="669289">
                <a:moveTo>
                  <a:pt x="970661" y="595630"/>
                </a:moveTo>
                <a:lnTo>
                  <a:pt x="956679" y="616963"/>
                </a:lnTo>
                <a:lnTo>
                  <a:pt x="967359" y="623951"/>
                </a:lnTo>
                <a:lnTo>
                  <a:pt x="953516" y="645033"/>
                </a:lnTo>
                <a:lnTo>
                  <a:pt x="999500" y="645033"/>
                </a:lnTo>
                <a:lnTo>
                  <a:pt x="970661" y="595630"/>
                </a:lnTo>
                <a:close/>
              </a:path>
              <a:path w="1014095" h="669289">
                <a:moveTo>
                  <a:pt x="13716" y="0"/>
                </a:moveTo>
                <a:lnTo>
                  <a:pt x="0" y="21082"/>
                </a:lnTo>
                <a:lnTo>
                  <a:pt x="942855" y="638056"/>
                </a:lnTo>
                <a:lnTo>
                  <a:pt x="956679" y="616963"/>
                </a:lnTo>
                <a:lnTo>
                  <a:pt x="1371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327653" y="3128010"/>
            <a:ext cx="1037844" cy="7894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445002" y="3300223"/>
            <a:ext cx="803910" cy="50368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52800" y="3153155"/>
            <a:ext cx="934212" cy="68580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71747" y="3400891"/>
            <a:ext cx="4965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Cli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1219200" y="3265932"/>
            <a:ext cx="533400" cy="573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95400" y="3222498"/>
            <a:ext cx="381000" cy="3810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5981320" y="2781680"/>
            <a:ext cx="1029969" cy="338554"/>
          </a:xfrm>
          <a:prstGeom prst="rect">
            <a:avLst/>
          </a:prstGeom>
          <a:solidFill>
            <a:srgbClr val="D9D9D9"/>
          </a:solidFill>
          <a:ln w="9906">
            <a:solidFill>
              <a:srgbClr val="4646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7650" marR="25019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b.xm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. 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b.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769"/>
            <a:r>
              <a:rPr spc="-15" dirty="0">
                <a:latin typeface="Calibri"/>
                <a:cs typeface="Calibri"/>
              </a:rPr>
              <a:t>Jo</a:t>
            </a:r>
            <a:r>
              <a:rPr spc="-20" dirty="0">
                <a:latin typeface="Calibri"/>
                <a:cs typeface="Calibri"/>
              </a:rPr>
              <a:t>b</a:t>
            </a:r>
            <a:r>
              <a:rPr spc="-180" dirty="0">
                <a:latin typeface="Calibri"/>
                <a:cs typeface="Calibri"/>
              </a:rPr>
              <a:t>T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ac</a:t>
            </a:r>
            <a:r>
              <a:rPr spc="-10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er</a:t>
            </a:r>
          </a:p>
        </p:txBody>
      </p:sp>
      <p:sp>
        <p:nvSpPr>
          <p:cNvPr id="72" name="object 72"/>
          <p:cNvSpPr txBox="1">
            <a:spLocks noGrp="1"/>
          </p:cNvSpPr>
          <p:nvPr>
            <p:ph type="ftr" sz="quarter" idx="5"/>
          </p:nvPr>
        </p:nvSpPr>
        <p:spPr>
          <a:xfrm>
            <a:off x="3124200" y="8161079"/>
            <a:ext cx="2895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hlinkClick r:id="rId24"/>
              </a:rPr>
              <a:t>ww</a:t>
            </a:r>
            <a:r>
              <a:rPr spc="-45" dirty="0">
                <a:hlinkClick r:id="rId24"/>
              </a:rPr>
              <a:t>w</a:t>
            </a:r>
            <a:r>
              <a:rPr spc="-10" dirty="0">
                <a:hlinkClick r:id="rId24"/>
              </a:rPr>
              <a:t>.edur</a:t>
            </a:r>
            <a:r>
              <a:rPr spc="-5" dirty="0">
                <a:hlinkClick r:id="rId24"/>
              </a:rPr>
              <a:t>eka</a:t>
            </a:r>
            <a:r>
              <a:rPr dirty="0">
                <a:hlinkClick r:id="rId24"/>
              </a:rPr>
              <a:t>.</a:t>
            </a:r>
            <a:r>
              <a:rPr spc="-10" dirty="0">
                <a:hlinkClick r:id="rId24"/>
              </a:rPr>
              <a:t>in/hadoop</a:t>
            </a: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61079"/>
            <a:ext cx="2133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4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3029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Scheduling Algorithm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1556792"/>
            <a:ext cx="8229600" cy="3528392"/>
          </a:xfrm>
        </p:spPr>
        <p:txBody>
          <a:bodyPr/>
          <a:lstStyle/>
          <a:p>
            <a:pPr eaLnBrk="1" hangingPunct="1"/>
            <a:r>
              <a:rPr lang="en-US" dirty="0" smtClean="0"/>
              <a:t>Split each pool’s min share among its jobs</a:t>
            </a:r>
          </a:p>
          <a:p>
            <a:pPr eaLnBrk="1" hangingPunct="1"/>
            <a:r>
              <a:rPr lang="en-US" dirty="0" smtClean="0"/>
              <a:t>Split each pool’s total share among its jobs</a:t>
            </a:r>
            <a:endParaRPr lang="en-US" baseline="30000" dirty="0" smtClean="0"/>
          </a:p>
          <a:p>
            <a:pPr eaLnBrk="1" hangingPunct="1"/>
            <a:r>
              <a:rPr lang="en-US" dirty="0" smtClean="0"/>
              <a:t>When a slot needs to be assigned:</a:t>
            </a:r>
          </a:p>
          <a:p>
            <a:pPr lvl="1" eaLnBrk="1" hangingPunct="1"/>
            <a:r>
              <a:rPr lang="en-US" dirty="0" smtClean="0"/>
              <a:t>If there is any job below its min share, schedule it</a:t>
            </a:r>
          </a:p>
          <a:p>
            <a:pPr lvl="1" eaLnBrk="1" hangingPunct="1"/>
            <a:r>
              <a:rPr lang="en-US" dirty="0" smtClean="0"/>
              <a:t>Else schedule the job that we’ve been most unfair to (based on “deficit”)</a:t>
            </a:r>
          </a:p>
          <a:p>
            <a:pPr lvl="1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819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Fault Tolerance in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Hadoop</a:t>
            </a:r>
            <a:endParaRPr lang="en-US" sz="3200" dirty="0">
              <a:solidFill>
                <a:srgbClr val="0070C0"/>
              </a:solidFill>
              <a:latin typeface="Gill Sans MT" charset="0"/>
              <a:ea typeface="+mn-ea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can guide jobs toward a successful completion even when jobs are run on a large cluster where probability of failures increases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The primary way that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achieves fault tolerance is through restarting tasks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If a TT fails to communicate with JT for a period of time (by default, 1 minute in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), JT will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a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ssume that TT in question has crashed</a:t>
            </a: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If the job is still in the map phase, JT asks another TT to re-execute </a:t>
            </a:r>
            <a:r>
              <a:rPr lang="en-US" sz="1800" u="sng" dirty="0" smtClean="0">
                <a:latin typeface="Arial" pitchFamily="34" charset="0"/>
                <a:cs typeface="Arial" pitchFamily="34" charset="0"/>
              </a:rPr>
              <a:t>all Mappers that previously ran at the failed TT</a:t>
            </a: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742950" lvl="2" indent="-3429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If the job is in the reduce phase, JT asks another TT to re-execute </a:t>
            </a:r>
            <a:r>
              <a:rPr lang="en-US" sz="1800" u="sng" dirty="0" smtClean="0">
                <a:latin typeface="Arial" pitchFamily="34" charset="0"/>
                <a:cs typeface="Arial" pitchFamily="34" charset="0"/>
              </a:rPr>
              <a:t>all Reducers that were in progress on the failed TT</a:t>
            </a:r>
            <a:endParaRPr lang="en-US" sz="1800" u="sng" dirty="0">
              <a:latin typeface="Arial" pitchFamily="34" charset="0"/>
              <a:cs typeface="Arial" pitchFamily="34" charset="0"/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marL="342900" lvl="1" indent="-342900" algn="just" eaLnBrk="1" hangingPunct="1">
              <a:buFont typeface="Wingdings" pitchFamily="2" charset="2"/>
              <a:buChar char="§"/>
              <a:defRPr/>
            </a:pPr>
            <a:endParaRPr lang="en-US" sz="2000" dirty="0" smtClean="0"/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sz="1400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pPr lvl="1" algn="just" eaLnBrk="1" hangingPunct="1">
              <a:buFont typeface="Wingdings" pitchFamily="2" charset="2"/>
              <a:buChar char="§"/>
              <a:defRPr/>
            </a:pPr>
            <a:endParaRPr lang="en-US" dirty="0"/>
          </a:p>
        </p:txBody>
      </p:sp>
      <p:sp>
        <p:nvSpPr>
          <p:cNvPr id="32772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336B367-013D-45C1-A5C5-A829D22BE1B2}" type="slidenum">
              <a:rPr lang="en-US" smtClean="0">
                <a:solidFill>
                  <a:schemeClr val="bg2"/>
                </a:solidFill>
              </a:rPr>
              <a:pPr eaLnBrk="1" hangingPunct="1"/>
              <a:t>41</a:t>
            </a:fld>
            <a:endParaRPr lang="en-US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9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Speculative Execution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25000" lnSpcReduction="20000"/>
          </a:bodyPr>
          <a:lstStyle/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job is dominated by the slowest task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attempts to locate slow tasks (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stragglers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and run redundant (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speculative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tasks that will optimistically commit before the corresponding stragglers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This process is known as </a:t>
            </a:r>
            <a:r>
              <a:rPr lang="en-US" sz="2000" i="1" dirty="0" smtClean="0">
                <a:latin typeface="Arial" pitchFamily="34" charset="0"/>
                <a:cs typeface="Arial" pitchFamily="34" charset="0"/>
              </a:rPr>
              <a:t>speculative execution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Only one copy of a straggler is allowed to be speculated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Whichever copy (among the two copies) of a task commits first, it becomes the definitive copy, and the other copy is killed by JT</a:t>
            </a:r>
          </a:p>
        </p:txBody>
      </p:sp>
    </p:spTree>
    <p:extLst>
      <p:ext uri="{BB962C8B-B14F-4D97-AF65-F5344CB8AC3E}">
        <p14:creationId xmlns:p14="http://schemas.microsoft.com/office/powerpoint/2010/main" val="10210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Locating Stragglers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How does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locate stragglers?</a:t>
            </a:r>
          </a:p>
          <a:p>
            <a:pPr marL="0" indent="0" algn="just" eaLnBrk="1" hangingPunct="1">
              <a:buFontTx/>
              <a:buNone/>
              <a:defRPr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 algn="just" eaLnBrk="1" hangingPunct="1">
              <a:buFont typeface="Wingdings" pitchFamily="2" charset="2"/>
              <a:buChar char="§"/>
              <a:defRPr/>
            </a:pP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Hadoop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monitors each task progress using a </a:t>
            </a:r>
            <a:r>
              <a:rPr lang="en-US" sz="1800" i="1" dirty="0" smtClean="0">
                <a:latin typeface="Arial" pitchFamily="34" charset="0"/>
                <a:cs typeface="Arial" pitchFamily="34" charset="0"/>
              </a:rPr>
              <a:t>progress score </a:t>
            </a:r>
            <a:br>
              <a:rPr lang="en-US" sz="1800" i="1" dirty="0" smtClean="0">
                <a:latin typeface="Arial" pitchFamily="34" charset="0"/>
                <a:cs typeface="Arial" pitchFamily="34" charset="0"/>
              </a:rPr>
            </a:br>
            <a:r>
              <a:rPr lang="en-US" sz="1800" dirty="0" smtClean="0">
                <a:latin typeface="Arial" pitchFamily="34" charset="0"/>
                <a:cs typeface="Arial" pitchFamily="34" charset="0"/>
              </a:rPr>
              <a:t>between 0 and 1</a:t>
            </a:r>
          </a:p>
          <a:p>
            <a:pPr marL="914400" lvl="1" indent="-457200" algn="just" eaLnBrk="1" hangingPunct="1">
              <a:buFontTx/>
              <a:buNone/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marL="914400" lvl="1" indent="-457200" algn="just" eaLnBrk="1" hangingPunct="1">
              <a:buFont typeface="Wingdings" pitchFamily="2" charset="2"/>
              <a:buChar char="§"/>
              <a:defRPr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If a task’s progress score </a:t>
            </a:r>
            <a:r>
              <a:rPr lang="en-US" sz="1800" b="1" i="1" dirty="0" smtClean="0">
                <a:latin typeface="Arial" pitchFamily="34" charset="0"/>
                <a:cs typeface="Arial" pitchFamily="34" charset="0"/>
              </a:rPr>
              <a:t>is less than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(average – 0.2), and the task has run for at least 1 minute, it is marked as a straggler</a:t>
            </a:r>
            <a:endParaRPr lang="en-US" sz="1800" dirty="0">
              <a:latin typeface="Arial" pitchFamily="34" charset="0"/>
              <a:cs typeface="Arial" pitchFamily="34" charset="0"/>
            </a:endParaRPr>
          </a:p>
          <a:p>
            <a:pPr marL="457200" lvl="1" indent="0" algn="just" eaLnBrk="1" hangingPunct="1">
              <a:buFontTx/>
              <a:buNone/>
              <a:defRPr/>
            </a:pPr>
            <a:endParaRPr lang="en-US" sz="18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  <a:defRPr/>
            </a:pPr>
            <a:endParaRPr lang="en-US" sz="1800" dirty="0" smtClean="0">
              <a:solidFill>
                <a:srgbClr val="7F7F7F"/>
              </a:solidFill>
            </a:endParaRPr>
          </a:p>
          <a:p>
            <a:pPr algn="just" eaLnBrk="1" hangingPunct="1">
              <a:buFontTx/>
              <a:buNone/>
              <a:defRPr/>
            </a:pPr>
            <a:endParaRPr lang="en-US" sz="1600" dirty="0" smtClean="0">
              <a:solidFill>
                <a:srgbClr val="7F7F7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4521200"/>
            <a:ext cx="1905000" cy="1524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30463" y="5283200"/>
            <a:ext cx="160337" cy="152400"/>
          </a:xfrm>
          <a:prstGeom prst="rect">
            <a:avLst/>
          </a:prstGeom>
          <a:solidFill>
            <a:srgbClr val="0000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343400" y="4521200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/>
          <p:cNvSpPr txBox="1">
            <a:spLocks noChangeArrowheads="1"/>
          </p:cNvSpPr>
          <p:nvPr/>
        </p:nvSpPr>
        <p:spPr bwMode="auto">
          <a:xfrm>
            <a:off x="3924300" y="4822825"/>
            <a:ext cx="827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PS= 2/3</a:t>
            </a:r>
          </a:p>
        </p:txBody>
      </p:sp>
      <p:sp>
        <p:nvSpPr>
          <p:cNvPr id="8" name="Rectangle 7"/>
          <p:cNvSpPr/>
          <p:nvPr/>
        </p:nvSpPr>
        <p:spPr>
          <a:xfrm>
            <a:off x="4343400" y="4521200"/>
            <a:ext cx="973138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590800" y="5283200"/>
            <a:ext cx="2743200" cy="15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590800" y="5286375"/>
            <a:ext cx="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362200" y="5588000"/>
            <a:ext cx="927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PS= 1/12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85800" y="5969000"/>
            <a:ext cx="71628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441950" y="4441825"/>
            <a:ext cx="16478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buFont typeface="Wingdings" pitchFamily="2" charset="2"/>
              <a:buChar char="ü"/>
            </a:pPr>
            <a:r>
              <a:rPr lang="en-US" sz="1400"/>
              <a:t>Not a straggler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430463" y="4292600"/>
            <a:ext cx="0" cy="18796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37"/>
          <p:cNvSpPr txBox="1">
            <a:spLocks noChangeArrowheads="1"/>
          </p:cNvSpPr>
          <p:nvPr/>
        </p:nvSpPr>
        <p:spPr bwMode="auto">
          <a:xfrm>
            <a:off x="1968500" y="4443413"/>
            <a:ext cx="393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T1</a:t>
            </a:r>
          </a:p>
        </p:txBody>
      </p:sp>
      <p:sp>
        <p:nvSpPr>
          <p:cNvPr id="17" name="TextBox 38"/>
          <p:cNvSpPr txBox="1">
            <a:spLocks noChangeArrowheads="1"/>
          </p:cNvSpPr>
          <p:nvPr/>
        </p:nvSpPr>
        <p:spPr bwMode="auto">
          <a:xfrm>
            <a:off x="1968500" y="5205413"/>
            <a:ext cx="393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T2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7119938" y="6092825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Time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343400" y="3962400"/>
            <a:ext cx="0" cy="251460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745163" y="5178425"/>
            <a:ext cx="10414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r>
              <a:rPr lang="en-US" sz="1400"/>
              <a:t>A straggler</a:t>
            </a:r>
          </a:p>
        </p:txBody>
      </p:sp>
      <p:sp>
        <p:nvSpPr>
          <p:cNvPr id="19" name="Multiply 18"/>
          <p:cNvSpPr/>
          <p:nvPr/>
        </p:nvSpPr>
        <p:spPr>
          <a:xfrm>
            <a:off x="5441950" y="5176838"/>
            <a:ext cx="304800" cy="309562"/>
          </a:xfrm>
          <a:prstGeom prst="mathMultiply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7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8" grpId="0" animBg="1"/>
      <p:bldP spid="9" grpId="0" animBg="1"/>
      <p:bldP spid="11" grpId="0"/>
      <p:bldP spid="14" grpId="0"/>
      <p:bldP spid="16" grpId="0"/>
      <p:bldP spid="17" grpId="0"/>
      <p:bldP spid="18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What Makes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MapReduce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  <a:ea typeface="+mn-ea"/>
                <a:cs typeface="+mn-cs"/>
              </a:rPr>
              <a:t> Unique?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22438"/>
            <a:ext cx="8229600" cy="4525962"/>
          </a:xfrm>
        </p:spPr>
        <p:txBody>
          <a:bodyPr/>
          <a:lstStyle/>
          <a:p>
            <a:pPr algn="just" eaLnBrk="1" hangingPunct="1">
              <a:buFont typeface="Wingdings" pitchFamily="2" charset="2"/>
              <a:buChar char="§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is characterized by:</a:t>
            </a: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 eaLnBrk="1" hangingPunct="1">
              <a:buFontTx/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Its simplified programming model which allows the user to quickly write and test distributed systems </a:t>
            </a:r>
          </a:p>
          <a:p>
            <a:pPr marL="800100" lvl="1" indent="-342900" algn="just" eaLnBrk="1" hangingPunct="1">
              <a:buFontTx/>
              <a:buAutoNum type="arabicPeriod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 eaLnBrk="1" hangingPunct="1">
              <a:buFontTx/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Its efficient and automatic distribution of data and workload across machines</a:t>
            </a:r>
          </a:p>
          <a:p>
            <a:pPr marL="800100" lvl="1" indent="-342900" algn="just" eaLnBrk="1" hangingPunct="1">
              <a:buFontTx/>
              <a:buAutoNum type="arabicPeriod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 eaLnBrk="1" hangingPunct="1">
              <a:buFontTx/>
              <a:buAutoNum type="arabicPeriod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Its flat scalability curve. Specifically, after 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Mapreduce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program is written and functioning on 10 nodes, very little-if any- work is required for making that same program run on 1000 nodes</a:t>
            </a:r>
          </a:p>
          <a:p>
            <a:pPr marL="800100" lvl="1" indent="-342900" algn="just" eaLnBrk="1" hangingPunct="1">
              <a:buFontTx/>
              <a:buAutoNum type="arabicPeriod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2000" dirty="0" smtClean="0">
              <a:solidFill>
                <a:srgbClr val="7F7F7F"/>
              </a:solidFill>
            </a:endParaRPr>
          </a:p>
          <a:p>
            <a:pPr marL="800100" lvl="1" indent="-342900" algn="just" eaLnBrk="1" hangingPunct="1">
              <a:buFont typeface="Wingdings" pitchFamily="2" charset="2"/>
              <a:buChar char="§"/>
            </a:pPr>
            <a:endParaRPr lang="en-US" sz="1400" dirty="0" smtClean="0">
              <a:solidFill>
                <a:srgbClr val="7F7F7F"/>
              </a:solidFill>
            </a:endParaRPr>
          </a:p>
          <a:p>
            <a:pPr algn="just" eaLnBrk="1" hangingPunct="1">
              <a:buFont typeface="Wingdings" pitchFamily="2" charset="2"/>
              <a:buChar char="§"/>
            </a:pPr>
            <a:endParaRPr lang="en-US" sz="1800" dirty="0" smtClean="0">
              <a:solidFill>
                <a:srgbClr val="7F7F7F"/>
              </a:solidFill>
            </a:endParaRPr>
          </a:p>
          <a:p>
            <a:pPr marL="800100" lvl="1" indent="-342900" algn="just" eaLnBrk="1" hangingPunct="1">
              <a:buFont typeface="Wingdings" pitchFamily="2" charset="2"/>
              <a:buChar char="§"/>
            </a:pPr>
            <a:endParaRPr lang="en-US" dirty="0" smtClean="0"/>
          </a:p>
        </p:txBody>
      </p:sp>
      <p:sp>
        <p:nvSpPr>
          <p:cNvPr id="38916" name="Slide Number Placeholder 1"/>
          <p:cNvSpPr>
            <a:spLocks noGrp="1"/>
          </p:cNvSpPr>
          <p:nvPr>
            <p:ph type="sldNum" sz="quarter" idx="7"/>
          </p:nvPr>
        </p:nvSpPr>
        <p:spPr>
          <a:xfrm>
            <a:off x="70104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0582B5E6-1886-4BB8-B9EF-27A8F738EDFA}" type="slidenum">
              <a:rPr lang="en-US" smtClean="0">
                <a:solidFill>
                  <a:schemeClr val="bg2"/>
                </a:solidFill>
              </a:rPr>
              <a:pPr eaLnBrk="1" hangingPunct="1"/>
              <a:t>44</a:t>
            </a:fld>
            <a:endParaRPr lang="en-US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49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1"/>
          <p:cNvSpPr txBox="1">
            <a:spLocks noChangeArrowheads="1"/>
          </p:cNvSpPr>
          <p:nvPr/>
        </p:nvSpPr>
        <p:spPr bwMode="auto">
          <a:xfrm>
            <a:off x="3048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Programming using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</a:rPr>
              <a:t>MapReduce</a:t>
            </a:r>
            <a:endParaRPr lang="en-US" sz="3200" dirty="0">
              <a:solidFill>
                <a:srgbClr val="0070C0"/>
              </a:solidFill>
              <a:latin typeface="Gill Sans MT" charset="0"/>
            </a:endParaRPr>
          </a:p>
        </p:txBody>
      </p:sp>
      <p:sp>
        <p:nvSpPr>
          <p:cNvPr id="33795" name="Rectangle 2"/>
          <p:cNvSpPr>
            <a:spLocks noChangeArrowheads="1"/>
          </p:cNvSpPr>
          <p:nvPr/>
        </p:nvSpPr>
        <p:spPr bwMode="auto">
          <a:xfrm>
            <a:off x="244475" y="1219200"/>
            <a:ext cx="8442325" cy="28956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5412" rIns="90000" bIns="45000"/>
          <a:lstStyle/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C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WordCount is a simple application that counts the number of occurences of each word in a given input file.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Here we divide the entire code into 3 files 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  1)Mapper.java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  2)Reducer.java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  3)Basic.java</a:t>
            </a:r>
          </a:p>
        </p:txBody>
      </p:sp>
    </p:spTree>
    <p:extLst>
      <p:ext uri="{BB962C8B-B14F-4D97-AF65-F5344CB8AC3E}">
        <p14:creationId xmlns:p14="http://schemas.microsoft.com/office/powerpoint/2010/main" val="361802724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 txBox="1">
            <a:spLocks noChangeArrowheads="1"/>
          </p:cNvSpPr>
          <p:nvPr/>
        </p:nvSpPr>
        <p:spPr bwMode="auto">
          <a:xfrm>
            <a:off x="3429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Mapper.java</a:t>
            </a:r>
          </a:p>
        </p:txBody>
      </p:sp>
      <p:sp>
        <p:nvSpPr>
          <p:cNvPr id="34819" name="Rectangle 2"/>
          <p:cNvSpPr>
            <a:spLocks noChangeArrowheads="1"/>
          </p:cNvSpPr>
          <p:nvPr/>
        </p:nvSpPr>
        <p:spPr bwMode="auto">
          <a:xfrm>
            <a:off x="457200" y="914400"/>
            <a:ext cx="8229600" cy="57150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0876" rIns="90000" bIns="45000"/>
          <a:lstStyle/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java.io.IOException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java.util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.*;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org.apache.hadoop.fs.Path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org.apache.hadoop.conf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.*;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org.apache.hadoop.io.*;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org.apache.hadoop.mapred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.*;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Courier New" pitchFamily="48" charset="0"/>
              </a:rPr>
              <a:t>org.apache.hadoop.util</a:t>
            </a: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.*;  </a:t>
            </a:r>
          </a:p>
          <a:p>
            <a:pPr hangingPunct="1">
              <a:lnSpc>
                <a:spcPct val="88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Courier New" pitchFamily="48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public class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Mapper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extends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MapReduceBase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implements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Mapper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LongWritable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, Text, Text,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&gt;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private final static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one = new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(1);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private Text word = new Text();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public void map(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LongWritable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key, Text value,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OutputCollector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&lt;Text,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&gt; output, Reporter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reporter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) throws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IOException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String line =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value.toString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StringTokenizer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tokenizer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= new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StringTokenizer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(line);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while (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tokenizer.hasMoreTokens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())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  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word.set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tokenizer.nextToken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());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   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output.collect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(word, one);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  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   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} </a:t>
            </a:r>
          </a:p>
        </p:txBody>
      </p:sp>
    </p:spTree>
    <p:extLst>
      <p:ext uri="{BB962C8B-B14F-4D97-AF65-F5344CB8AC3E}">
        <p14:creationId xmlns:p14="http://schemas.microsoft.com/office/powerpoint/2010/main" val="37465362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1"/>
          <p:cNvSpPr txBox="1">
            <a:spLocks noChangeArrowheads="1"/>
          </p:cNvSpPr>
          <p:nvPr/>
        </p:nvSpPr>
        <p:spPr bwMode="auto">
          <a:xfrm>
            <a:off x="3429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Reducer.java</a:t>
            </a: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350520" y="874776"/>
            <a:ext cx="8442325" cy="5402262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87335" rIns="90000" bIns="45000"/>
          <a:lstStyle/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2400" dirty="0" smtClean="0">
                <a:solidFill>
                  <a:srgbClr val="000000"/>
                </a:solidFill>
                <a:latin typeface="Times New Roman" pitchFamily="16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java.io.IOException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java.util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org.apache.hadoop.fs.Path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org.apache.hadoop.conf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org.apache.hadoop.io.*;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org.apache.hadoop.mapred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org.apache.hadoop.util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public class Reducer extends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MapReduceBase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implements Reducer&lt;Text,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, Text,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&gt; { </a:t>
            </a:r>
            <a:endParaRPr lang="en-US" sz="1400" dirty="0" smtClean="0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public void reduce(Text key,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Iterator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&gt; values,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OutputCollector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&lt;Text,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&gt; output, </a:t>
            </a: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Reporter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reporter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) throws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IOException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</a:t>
            </a:r>
            <a:r>
              <a:rPr lang="en-US" sz="1400" dirty="0" err="1" smtClean="0">
                <a:solidFill>
                  <a:srgbClr val="000000"/>
                </a:solidFill>
                <a:latin typeface="Gill Sans MT" charset="0"/>
              </a:rPr>
              <a:t>int</a:t>
            </a: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sum = 0;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while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values.hasNext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())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       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sum +=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values.next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().get();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       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       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output.collect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(key, new </a:t>
            </a:r>
            <a:r>
              <a:rPr lang="en-US" sz="14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(sum));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     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1400" dirty="0" smtClean="0">
                <a:solidFill>
                  <a:srgbClr val="000000"/>
                </a:solidFill>
                <a:latin typeface="Gill Sans MT" charset="0"/>
              </a:rPr>
              <a:t>	    </a:t>
            </a:r>
            <a:r>
              <a:rPr lang="en-US" sz="1400" dirty="0">
                <a:solidFill>
                  <a:srgbClr val="000000"/>
                </a:solidFill>
                <a:latin typeface="Gill Sans MT" charset="0"/>
              </a:rPr>
              <a:t>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 sz="1400" dirty="0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 sz="1400" dirty="0">
              <a:solidFill>
                <a:srgbClr val="00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429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1"/>
          <p:cNvSpPr txBox="1">
            <a:spLocks noChangeArrowheads="1"/>
          </p:cNvSpPr>
          <p:nvPr/>
        </p:nvSpPr>
        <p:spPr bwMode="auto">
          <a:xfrm>
            <a:off x="265176" y="307848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 sz="2800" dirty="0" smtClean="0">
              <a:solidFill>
                <a:srgbClr val="4E84C4"/>
              </a:solidFill>
              <a:latin typeface="Bookman Old Style" charset="0"/>
            </a:endParaRPr>
          </a:p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Basic.java</a:t>
            </a:r>
            <a:br>
              <a:rPr lang="en-US" sz="3200" dirty="0">
                <a:solidFill>
                  <a:srgbClr val="0070C0"/>
                </a:solidFill>
                <a:latin typeface="Gill Sans MT" charset="0"/>
              </a:rPr>
            </a:br>
            <a:endParaRPr lang="en-US" sz="3200" dirty="0">
              <a:solidFill>
                <a:srgbClr val="0070C0"/>
              </a:solidFill>
              <a:latin typeface="Gill Sans MT" charset="0"/>
            </a:endParaRPr>
          </a:p>
        </p:txBody>
      </p:sp>
      <p:sp>
        <p:nvSpPr>
          <p:cNvPr id="39939" name="Rectangle 2"/>
          <p:cNvSpPr>
            <a:spLocks noChangeArrowheads="1"/>
          </p:cNvSpPr>
          <p:nvPr/>
        </p:nvSpPr>
        <p:spPr bwMode="auto">
          <a:xfrm>
            <a:off x="469900" y="914400"/>
            <a:ext cx="8686800" cy="5737225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87335" rIns="90000" bIns="45000"/>
          <a:lstStyle/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 smtClean="0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java.io.IOException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java.util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org.apache.hadoop.fs.Path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org.apache.hadoop.conf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org.apache.hadoop.io.*;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org.apache.hadoop.mapred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import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org.apache.hadoop.util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.*;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public class Basic extends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MapReduceBase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implements Reducer&lt;Text,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, Text,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IntWritable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&gt; {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endParaRPr lang="en-US" sz="1200" dirty="0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public static void main(String[]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 throws Exception {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JobConf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conf = new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JobConf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Basic.class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conf.setJobName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("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wordcount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");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conf.setOutputKeyClass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Text.class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conf.setOutputValueClass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IntWritable.class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conf.setMapperClass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Mapper.class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conf.setReducerClass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Reducer.class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conf.setInputFormat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TextInputFormat.class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conf.setOutputFormat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TextOutputFormat.class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FileInputFormat.setInputPaths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(conf, new Path(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[0]));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FileOutputFormat.setOutputPath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(conf, new Path(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[1]));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Gill Sans MT" charset="0"/>
              </a:rPr>
              <a:t>JobClient.runJob</a:t>
            </a: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(conf);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r>
              <a:rPr lang="en-US" sz="1200" dirty="0">
                <a:solidFill>
                  <a:srgbClr val="000000"/>
                </a:solidFill>
                <a:latin typeface="Gill Sans MT" charset="0"/>
              </a:rPr>
              <a:t>    }  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endParaRPr lang="en-US" sz="1200" dirty="0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8686800" algn="l"/>
              </a:tabLst>
            </a:pPr>
            <a:endParaRPr lang="en-US" sz="1200" dirty="0">
              <a:solidFill>
                <a:srgbClr val="00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6122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 txBox="1">
            <a:spLocks noChangeArrowheads="1"/>
          </p:cNvSpPr>
          <p:nvPr/>
        </p:nvSpPr>
        <p:spPr bwMode="auto">
          <a:xfrm>
            <a:off x="3429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>
                <a:solidFill>
                  <a:srgbClr val="0070C0"/>
                </a:solidFill>
                <a:latin typeface="Gill Sans MT" charset="0"/>
              </a:rPr>
              <a:t>Executing the MapReduce program</a:t>
            </a:r>
          </a:p>
        </p:txBody>
      </p:sp>
      <p:sp>
        <p:nvSpPr>
          <p:cNvPr id="40963" name="Rectangle 2"/>
          <p:cNvSpPr>
            <a:spLocks noChangeArrowheads="1"/>
          </p:cNvSpPr>
          <p:nvPr/>
        </p:nvSpPr>
        <p:spPr bwMode="auto">
          <a:xfrm>
            <a:off x="473075" y="1143000"/>
            <a:ext cx="8442325" cy="3352800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5412" rIns="90000" bIns="45000"/>
          <a:lstStyle/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1)Compile all the 3 java files which will create 3 .class files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2)Add all 3 .class files into 1 single jar file by writing this command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  </a:t>
            </a:r>
            <a:r>
              <a:rPr lang="en-US" b="1">
                <a:solidFill>
                  <a:srgbClr val="000000"/>
                </a:solidFill>
                <a:latin typeface="Gill Sans MT" charset="0"/>
              </a:rPr>
              <a:t>jar –cvf  file_name.jar *.class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 b="1">
              <a:solidFill>
                <a:srgbClr val="000000"/>
              </a:solidFill>
              <a:latin typeface="Gill Sans MT" charset="0"/>
            </a:endParaRP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3)Now you just need to execute single jar file by writing this command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    </a:t>
            </a:r>
            <a:r>
              <a:rPr lang="en-US" b="1">
                <a:solidFill>
                  <a:srgbClr val="000000"/>
                </a:solidFill>
                <a:latin typeface="Gill Sans MT" charset="0"/>
              </a:rPr>
              <a:t>bin/hadoop jar file_name.jar Basic input_file_name output_file_name</a:t>
            </a:r>
          </a:p>
          <a:p>
            <a:pPr hangingPunct="1">
              <a:lnSpc>
                <a:spcPct val="91000"/>
              </a:lnSpc>
              <a:spcBef>
                <a:spcPts val="325"/>
              </a:spcBef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endParaRPr lang="en-US" b="1">
              <a:solidFill>
                <a:srgbClr val="00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00656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3085" y="3453765"/>
            <a:ext cx="2139695" cy="9121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633084" y="3453764"/>
            <a:ext cx="2139950" cy="912494"/>
          </a:xfrm>
          <a:custGeom>
            <a:avLst/>
            <a:gdLst/>
            <a:ahLst/>
            <a:cxnLst/>
            <a:rect l="l" t="t" r="r" b="b"/>
            <a:pathLst>
              <a:path w="2139950" h="912495">
                <a:moveTo>
                  <a:pt x="0" y="912113"/>
                </a:moveTo>
                <a:lnTo>
                  <a:pt x="2139695" y="912113"/>
                </a:lnTo>
                <a:lnTo>
                  <a:pt x="2139695" y="0"/>
                </a:lnTo>
                <a:lnTo>
                  <a:pt x="0" y="0"/>
                </a:lnTo>
                <a:lnTo>
                  <a:pt x="0" y="912113"/>
                </a:lnTo>
                <a:close/>
              </a:path>
            </a:pathLst>
          </a:custGeom>
          <a:ln w="12953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99054" y="2206752"/>
            <a:ext cx="1578864" cy="569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55491" y="2269237"/>
            <a:ext cx="666750" cy="50368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200" y="2231898"/>
            <a:ext cx="1475232" cy="466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681985" y="2369905"/>
            <a:ext cx="360045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DFS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0253" y="2832354"/>
            <a:ext cx="1037844" cy="789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87602" y="3004567"/>
            <a:ext cx="803910" cy="50368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95400" y="2857500"/>
            <a:ext cx="934212" cy="685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14347" y="3105235"/>
            <a:ext cx="49657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Cli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ent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70223" y="3001136"/>
            <a:ext cx="1029969" cy="338554"/>
          </a:xfrm>
          <a:prstGeom prst="rect">
            <a:avLst/>
          </a:prstGeom>
          <a:solidFill>
            <a:srgbClr val="D9D9D9"/>
          </a:solidFill>
          <a:ln w="9906">
            <a:solidFill>
              <a:srgbClr val="4646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47015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.xm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  <a:p>
            <a:pPr marL="247015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b.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33084" y="248373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33084" y="248373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52084" y="248373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52084" y="248373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52084" y="22879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52084" y="22879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33084" y="22879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33084" y="22879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9684" y="218732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9684" y="218732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0684" y="218732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0684" y="218732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96865" y="23641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96865" y="23641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77865" y="23641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777865" y="236410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396865" y="257441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6865" y="257441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77865" y="257441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7865" y="257441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104257" y="238315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04257" y="238315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42734" y="459447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0" y="310896"/>
                </a:moveTo>
                <a:lnTo>
                  <a:pt x="310896" y="310896"/>
                </a:lnTo>
                <a:lnTo>
                  <a:pt x="310896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42734" y="459447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0" y="310896"/>
                </a:moveTo>
                <a:lnTo>
                  <a:pt x="310896" y="310896"/>
                </a:lnTo>
                <a:lnTo>
                  <a:pt x="310896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53632" y="4594478"/>
            <a:ext cx="311785" cy="311150"/>
          </a:xfrm>
          <a:custGeom>
            <a:avLst/>
            <a:gdLst/>
            <a:ahLst/>
            <a:cxnLst/>
            <a:rect l="l" t="t" r="r" b="b"/>
            <a:pathLst>
              <a:path w="311784" h="311150">
                <a:moveTo>
                  <a:pt x="0" y="310896"/>
                </a:moveTo>
                <a:lnTo>
                  <a:pt x="311657" y="310896"/>
                </a:lnTo>
                <a:lnTo>
                  <a:pt x="31165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53632" y="4594478"/>
            <a:ext cx="311785" cy="311150"/>
          </a:xfrm>
          <a:custGeom>
            <a:avLst/>
            <a:gdLst/>
            <a:ahLst/>
            <a:cxnLst/>
            <a:rect l="l" t="t" r="r" b="b"/>
            <a:pathLst>
              <a:path w="311784" h="311150">
                <a:moveTo>
                  <a:pt x="0" y="310896"/>
                </a:moveTo>
                <a:lnTo>
                  <a:pt x="311657" y="310896"/>
                </a:lnTo>
                <a:lnTo>
                  <a:pt x="31165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25145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62241" y="459447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0" y="310896"/>
                </a:moveTo>
                <a:lnTo>
                  <a:pt x="310896" y="310896"/>
                </a:lnTo>
                <a:lnTo>
                  <a:pt x="310896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262241" y="459447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0" y="310896"/>
                </a:moveTo>
                <a:lnTo>
                  <a:pt x="310896" y="310896"/>
                </a:lnTo>
                <a:lnTo>
                  <a:pt x="310896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06692" y="405726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799" y="152400"/>
                </a:lnTo>
                <a:lnTo>
                  <a:pt x="3047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306692" y="405726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799" y="152400"/>
                </a:lnTo>
                <a:lnTo>
                  <a:pt x="3047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25692" y="405726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25692" y="405726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25692" y="38614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25692" y="38614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06692" y="38614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799" y="152400"/>
                </a:lnTo>
                <a:lnTo>
                  <a:pt x="3047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06692" y="38614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799" y="152400"/>
                </a:lnTo>
                <a:lnTo>
                  <a:pt x="304799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773292" y="376085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73292" y="376085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54292" y="376085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154292" y="3760851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070472" y="39376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070472" y="39376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51472" y="39376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51472" y="3937635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70472" y="414794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070472" y="414794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451472" y="414794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51472" y="4147946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778627" y="395744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9C09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778627" y="3957447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A1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34581" y="3784473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934581" y="3784473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323201" y="3784473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323201" y="3784473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934581" y="406107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934581" y="406107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23201" y="406107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323201" y="4061079"/>
            <a:ext cx="304800" cy="152400"/>
          </a:xfrm>
          <a:custGeom>
            <a:avLst/>
            <a:gdLst/>
            <a:ahLst/>
            <a:cxnLst/>
            <a:rect l="l" t="t" r="r" b="b"/>
            <a:pathLst>
              <a:path w="304800" h="152400">
                <a:moveTo>
                  <a:pt x="0" y="152400"/>
                </a:moveTo>
                <a:lnTo>
                  <a:pt x="304800" y="152400"/>
                </a:lnTo>
                <a:lnTo>
                  <a:pt x="304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600201" y="4041126"/>
            <a:ext cx="87185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6.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Submi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642616" y="3125710"/>
            <a:ext cx="107315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8.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Read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Files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02404" y="4845798"/>
            <a:ext cx="9556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7.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Initialize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Job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480810" y="4976608"/>
            <a:ext cx="68389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Q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ueue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615431" y="2677907"/>
            <a:ext cx="92836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As many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maps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as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splits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313426" y="2804908"/>
            <a:ext cx="73025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Inpu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Spilts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71540" y="3521442"/>
            <a:ext cx="34544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Maps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064756" y="3521442"/>
            <a:ext cx="53975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FFFFFF"/>
                </a:solidFill>
                <a:latin typeface="Tahoma"/>
                <a:cs typeface="Tahoma"/>
              </a:rPr>
              <a:t>Redu</a:t>
            </a:r>
            <a:r>
              <a:rPr sz="1100" spc="-15" dirty="0">
                <a:solidFill>
                  <a:srgbClr val="FFFFFF"/>
                </a:solidFill>
                <a:latin typeface="Tahoma"/>
                <a:cs typeface="Tahoma"/>
              </a:rPr>
              <a:t>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956555" y="4008614"/>
            <a:ext cx="62865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9.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Create maps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and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reduces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729228" y="2552700"/>
            <a:ext cx="235458" cy="22898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08857" y="2650617"/>
            <a:ext cx="76200" cy="2131060"/>
          </a:xfrm>
          <a:custGeom>
            <a:avLst/>
            <a:gdLst/>
            <a:ahLst/>
            <a:cxnLst/>
            <a:rect l="l" t="t" r="r" b="b"/>
            <a:pathLst>
              <a:path w="76200" h="2131060">
                <a:moveTo>
                  <a:pt x="50672" y="63500"/>
                </a:moveTo>
                <a:lnTo>
                  <a:pt x="25526" y="63500"/>
                </a:lnTo>
                <a:lnTo>
                  <a:pt x="25526" y="2130602"/>
                </a:lnTo>
                <a:lnTo>
                  <a:pt x="50672" y="2130602"/>
                </a:lnTo>
                <a:lnTo>
                  <a:pt x="50672" y="63500"/>
                </a:lnTo>
                <a:close/>
              </a:path>
              <a:path w="76200" h="2131060">
                <a:moveTo>
                  <a:pt x="38100" y="0"/>
                </a:moveTo>
                <a:lnTo>
                  <a:pt x="0" y="76200"/>
                </a:lnTo>
                <a:lnTo>
                  <a:pt x="25526" y="76200"/>
                </a:lnTo>
                <a:lnTo>
                  <a:pt x="25526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2131060">
                <a:moveTo>
                  <a:pt x="69850" y="63500"/>
                </a:moveTo>
                <a:lnTo>
                  <a:pt x="50672" y="63500"/>
                </a:lnTo>
                <a:lnTo>
                  <a:pt x="50672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09166" y="3522726"/>
            <a:ext cx="107442" cy="50825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62886" y="3543680"/>
            <a:ext cx="0" cy="414020"/>
          </a:xfrm>
          <a:custGeom>
            <a:avLst/>
            <a:gdLst/>
            <a:ahLst/>
            <a:cxnLst/>
            <a:rect l="l" t="t" r="r" b="b"/>
            <a:pathLst>
              <a:path h="414019">
                <a:moveTo>
                  <a:pt x="0" y="0"/>
                </a:moveTo>
                <a:lnTo>
                  <a:pt x="0" y="413766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21357" y="3859530"/>
            <a:ext cx="1505712" cy="23545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62887" y="3919347"/>
            <a:ext cx="1346835" cy="76200"/>
          </a:xfrm>
          <a:custGeom>
            <a:avLst/>
            <a:gdLst/>
            <a:ahLst/>
            <a:cxnLst/>
            <a:rect l="l" t="t" r="r" b="b"/>
            <a:pathLst>
              <a:path w="1346835" h="76200">
                <a:moveTo>
                  <a:pt x="1270381" y="0"/>
                </a:moveTo>
                <a:lnTo>
                  <a:pt x="1270381" y="76200"/>
                </a:lnTo>
                <a:lnTo>
                  <a:pt x="1321435" y="50672"/>
                </a:lnTo>
                <a:lnTo>
                  <a:pt x="1283081" y="50672"/>
                </a:lnTo>
                <a:lnTo>
                  <a:pt x="1283081" y="25526"/>
                </a:lnTo>
                <a:lnTo>
                  <a:pt x="1321434" y="25526"/>
                </a:lnTo>
                <a:lnTo>
                  <a:pt x="1270381" y="0"/>
                </a:lnTo>
                <a:close/>
              </a:path>
              <a:path w="1346835" h="76200">
                <a:moveTo>
                  <a:pt x="1270381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270381" y="50672"/>
                </a:lnTo>
                <a:lnTo>
                  <a:pt x="1270381" y="25526"/>
                </a:lnTo>
                <a:close/>
              </a:path>
              <a:path w="1346835" h="76200">
                <a:moveTo>
                  <a:pt x="1321434" y="25526"/>
                </a:moveTo>
                <a:lnTo>
                  <a:pt x="1283081" y="25526"/>
                </a:lnTo>
                <a:lnTo>
                  <a:pt x="1283081" y="50672"/>
                </a:lnTo>
                <a:lnTo>
                  <a:pt x="1321435" y="50672"/>
                </a:lnTo>
                <a:lnTo>
                  <a:pt x="1346581" y="38100"/>
                </a:lnTo>
                <a:lnTo>
                  <a:pt x="1321434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41848" y="4154424"/>
            <a:ext cx="430529" cy="6629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59577" y="4252341"/>
            <a:ext cx="271780" cy="503555"/>
          </a:xfrm>
          <a:custGeom>
            <a:avLst/>
            <a:gdLst/>
            <a:ahLst/>
            <a:cxnLst/>
            <a:rect l="l" t="t" r="r" b="b"/>
            <a:pathLst>
              <a:path w="271779" h="503554">
                <a:moveTo>
                  <a:pt x="225044" y="402716"/>
                </a:moveTo>
                <a:lnTo>
                  <a:pt x="202819" y="414400"/>
                </a:lnTo>
                <a:lnTo>
                  <a:pt x="249427" y="503504"/>
                </a:lnTo>
                <a:lnTo>
                  <a:pt x="271780" y="491845"/>
                </a:lnTo>
                <a:lnTo>
                  <a:pt x="225044" y="402716"/>
                </a:lnTo>
                <a:close/>
              </a:path>
              <a:path w="271779" h="503554">
                <a:moveTo>
                  <a:pt x="143383" y="246760"/>
                </a:moveTo>
                <a:lnTo>
                  <a:pt x="121158" y="258444"/>
                </a:lnTo>
                <a:lnTo>
                  <a:pt x="167767" y="347598"/>
                </a:lnTo>
                <a:lnTo>
                  <a:pt x="190119" y="335914"/>
                </a:lnTo>
                <a:lnTo>
                  <a:pt x="143383" y="246760"/>
                </a:lnTo>
                <a:close/>
              </a:path>
              <a:path w="271779" h="503554">
                <a:moveTo>
                  <a:pt x="61722" y="90804"/>
                </a:moveTo>
                <a:lnTo>
                  <a:pt x="39497" y="102488"/>
                </a:lnTo>
                <a:lnTo>
                  <a:pt x="86106" y="191642"/>
                </a:lnTo>
                <a:lnTo>
                  <a:pt x="108458" y="179958"/>
                </a:lnTo>
                <a:lnTo>
                  <a:pt x="61722" y="90804"/>
                </a:lnTo>
                <a:close/>
              </a:path>
              <a:path w="271779" h="503554">
                <a:moveTo>
                  <a:pt x="0" y="0"/>
                </a:moveTo>
                <a:lnTo>
                  <a:pt x="1650" y="85216"/>
                </a:lnTo>
                <a:lnTo>
                  <a:pt x="69087" y="49783"/>
                </a:lnTo>
                <a:lnTo>
                  <a:pt x="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128004" y="4154423"/>
            <a:ext cx="1715261" cy="61493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169153" y="4236593"/>
            <a:ext cx="1556385" cy="471805"/>
          </a:xfrm>
          <a:custGeom>
            <a:avLst/>
            <a:gdLst/>
            <a:ahLst/>
            <a:cxnLst/>
            <a:rect l="l" t="t" r="r" b="b"/>
            <a:pathLst>
              <a:path w="1556384" h="471804">
                <a:moveTo>
                  <a:pt x="96647" y="419861"/>
                </a:moveTo>
                <a:lnTo>
                  <a:pt x="0" y="447420"/>
                </a:lnTo>
                <a:lnTo>
                  <a:pt x="6858" y="471677"/>
                </a:lnTo>
                <a:lnTo>
                  <a:pt x="103632" y="443991"/>
                </a:lnTo>
                <a:lnTo>
                  <a:pt x="96647" y="419861"/>
                </a:lnTo>
                <a:close/>
              </a:path>
              <a:path w="1556384" h="471804">
                <a:moveTo>
                  <a:pt x="265938" y="371474"/>
                </a:moveTo>
                <a:lnTo>
                  <a:pt x="169163" y="399160"/>
                </a:lnTo>
                <a:lnTo>
                  <a:pt x="176149" y="423290"/>
                </a:lnTo>
                <a:lnTo>
                  <a:pt x="272796" y="395604"/>
                </a:lnTo>
                <a:lnTo>
                  <a:pt x="265938" y="371474"/>
                </a:lnTo>
                <a:close/>
              </a:path>
              <a:path w="1556384" h="471804">
                <a:moveTo>
                  <a:pt x="435228" y="323087"/>
                </a:moveTo>
                <a:lnTo>
                  <a:pt x="338454" y="350773"/>
                </a:lnTo>
                <a:lnTo>
                  <a:pt x="345313" y="374903"/>
                </a:lnTo>
                <a:lnTo>
                  <a:pt x="442087" y="347217"/>
                </a:lnTo>
                <a:lnTo>
                  <a:pt x="435228" y="323087"/>
                </a:lnTo>
                <a:close/>
              </a:path>
              <a:path w="1556384" h="471804">
                <a:moveTo>
                  <a:pt x="604393" y="274700"/>
                </a:moveTo>
                <a:lnTo>
                  <a:pt x="507746" y="302386"/>
                </a:lnTo>
                <a:lnTo>
                  <a:pt x="514603" y="326516"/>
                </a:lnTo>
                <a:lnTo>
                  <a:pt x="611377" y="298830"/>
                </a:lnTo>
                <a:lnTo>
                  <a:pt x="604393" y="274700"/>
                </a:lnTo>
                <a:close/>
              </a:path>
              <a:path w="1556384" h="471804">
                <a:moveTo>
                  <a:pt x="773683" y="226313"/>
                </a:moveTo>
                <a:lnTo>
                  <a:pt x="676909" y="253999"/>
                </a:lnTo>
                <a:lnTo>
                  <a:pt x="683895" y="278129"/>
                </a:lnTo>
                <a:lnTo>
                  <a:pt x="780542" y="250570"/>
                </a:lnTo>
                <a:lnTo>
                  <a:pt x="773683" y="226313"/>
                </a:lnTo>
                <a:close/>
              </a:path>
              <a:path w="1556384" h="471804">
                <a:moveTo>
                  <a:pt x="942848" y="177926"/>
                </a:moveTo>
                <a:lnTo>
                  <a:pt x="846201" y="205612"/>
                </a:lnTo>
                <a:lnTo>
                  <a:pt x="853058" y="229742"/>
                </a:lnTo>
                <a:lnTo>
                  <a:pt x="949832" y="202183"/>
                </a:lnTo>
                <a:lnTo>
                  <a:pt x="942848" y="177926"/>
                </a:lnTo>
                <a:close/>
              </a:path>
              <a:path w="1556384" h="471804">
                <a:moveTo>
                  <a:pt x="1112139" y="129539"/>
                </a:moveTo>
                <a:lnTo>
                  <a:pt x="1015492" y="157225"/>
                </a:lnTo>
                <a:lnTo>
                  <a:pt x="1022350" y="181355"/>
                </a:lnTo>
                <a:lnTo>
                  <a:pt x="1118997" y="153796"/>
                </a:lnTo>
                <a:lnTo>
                  <a:pt x="1112139" y="129539"/>
                </a:lnTo>
                <a:close/>
              </a:path>
              <a:path w="1556384" h="471804">
                <a:moveTo>
                  <a:pt x="1281429" y="81152"/>
                </a:moveTo>
                <a:lnTo>
                  <a:pt x="1184655" y="108838"/>
                </a:lnTo>
                <a:lnTo>
                  <a:pt x="1191641" y="133095"/>
                </a:lnTo>
                <a:lnTo>
                  <a:pt x="1288288" y="105409"/>
                </a:lnTo>
                <a:lnTo>
                  <a:pt x="1281429" y="81152"/>
                </a:lnTo>
                <a:close/>
              </a:path>
              <a:path w="1556384" h="471804">
                <a:moveTo>
                  <a:pt x="1450594" y="32892"/>
                </a:moveTo>
                <a:lnTo>
                  <a:pt x="1353947" y="60451"/>
                </a:lnTo>
                <a:lnTo>
                  <a:pt x="1360804" y="84708"/>
                </a:lnTo>
                <a:lnTo>
                  <a:pt x="1457578" y="57022"/>
                </a:lnTo>
                <a:lnTo>
                  <a:pt x="1450594" y="32892"/>
                </a:lnTo>
                <a:close/>
              </a:path>
              <a:path w="1556384" h="471804">
                <a:moveTo>
                  <a:pt x="1472438" y="0"/>
                </a:moveTo>
                <a:lnTo>
                  <a:pt x="1493393" y="73278"/>
                </a:lnTo>
                <a:lnTo>
                  <a:pt x="1556130" y="15747"/>
                </a:lnTo>
                <a:lnTo>
                  <a:pt x="147243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54853" y="2286761"/>
            <a:ext cx="464057" cy="235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72581" y="2346578"/>
            <a:ext cx="305435" cy="76200"/>
          </a:xfrm>
          <a:custGeom>
            <a:avLst/>
            <a:gdLst/>
            <a:ahLst/>
            <a:cxnLst/>
            <a:rect l="l" t="t" r="r" b="b"/>
            <a:pathLst>
              <a:path w="305435" h="76200">
                <a:moveTo>
                  <a:pt x="305181" y="25526"/>
                </a:moveTo>
                <a:lnTo>
                  <a:pt x="204597" y="25526"/>
                </a:lnTo>
                <a:lnTo>
                  <a:pt x="204597" y="50673"/>
                </a:lnTo>
                <a:lnTo>
                  <a:pt x="305181" y="50673"/>
                </a:lnTo>
                <a:lnTo>
                  <a:pt x="305181" y="25526"/>
                </a:lnTo>
                <a:close/>
              </a:path>
              <a:path w="3054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673"/>
                </a:lnTo>
                <a:lnTo>
                  <a:pt x="63500" y="50673"/>
                </a:lnTo>
                <a:lnTo>
                  <a:pt x="63500" y="25526"/>
                </a:lnTo>
                <a:lnTo>
                  <a:pt x="76200" y="25526"/>
                </a:lnTo>
                <a:lnTo>
                  <a:pt x="76200" y="0"/>
                </a:lnTo>
                <a:close/>
              </a:path>
              <a:path w="305435" h="76200">
                <a:moveTo>
                  <a:pt x="76200" y="25526"/>
                </a:moveTo>
                <a:lnTo>
                  <a:pt x="63500" y="25526"/>
                </a:lnTo>
                <a:lnTo>
                  <a:pt x="63500" y="50673"/>
                </a:lnTo>
                <a:lnTo>
                  <a:pt x="76200" y="50673"/>
                </a:lnTo>
                <a:lnTo>
                  <a:pt x="76200" y="25526"/>
                </a:lnTo>
                <a:close/>
              </a:path>
              <a:path w="305435" h="76200">
                <a:moveTo>
                  <a:pt x="129159" y="25526"/>
                </a:moveTo>
                <a:lnTo>
                  <a:pt x="76200" y="25526"/>
                </a:lnTo>
                <a:lnTo>
                  <a:pt x="76200" y="50673"/>
                </a:lnTo>
                <a:lnTo>
                  <a:pt x="129159" y="50673"/>
                </a:lnTo>
                <a:lnTo>
                  <a:pt x="129159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59653" y="2419350"/>
            <a:ext cx="235457" cy="119405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39280" y="2440306"/>
            <a:ext cx="76200" cy="1035685"/>
          </a:xfrm>
          <a:custGeom>
            <a:avLst/>
            <a:gdLst/>
            <a:ahLst/>
            <a:cxnLst/>
            <a:rect l="l" t="t" r="r" b="b"/>
            <a:pathLst>
              <a:path w="76200" h="1035685">
                <a:moveTo>
                  <a:pt x="50673" y="0"/>
                </a:moveTo>
                <a:lnTo>
                  <a:pt x="25527" y="0"/>
                </a:lnTo>
                <a:lnTo>
                  <a:pt x="25527" y="100584"/>
                </a:lnTo>
                <a:lnTo>
                  <a:pt x="50673" y="100584"/>
                </a:lnTo>
                <a:lnTo>
                  <a:pt x="50673" y="0"/>
                </a:lnTo>
                <a:close/>
              </a:path>
              <a:path w="76200" h="1035685">
                <a:moveTo>
                  <a:pt x="50673" y="176022"/>
                </a:moveTo>
                <a:lnTo>
                  <a:pt x="25527" y="176022"/>
                </a:lnTo>
                <a:lnTo>
                  <a:pt x="25527" y="276606"/>
                </a:lnTo>
                <a:lnTo>
                  <a:pt x="50673" y="276606"/>
                </a:lnTo>
                <a:lnTo>
                  <a:pt x="50673" y="176022"/>
                </a:lnTo>
                <a:close/>
              </a:path>
              <a:path w="76200" h="1035685">
                <a:moveTo>
                  <a:pt x="50673" y="352044"/>
                </a:moveTo>
                <a:lnTo>
                  <a:pt x="25527" y="352044"/>
                </a:lnTo>
                <a:lnTo>
                  <a:pt x="25527" y="452628"/>
                </a:lnTo>
                <a:lnTo>
                  <a:pt x="50673" y="452628"/>
                </a:lnTo>
                <a:lnTo>
                  <a:pt x="50673" y="352044"/>
                </a:lnTo>
                <a:close/>
              </a:path>
              <a:path w="76200" h="1035685">
                <a:moveTo>
                  <a:pt x="50673" y="528066"/>
                </a:moveTo>
                <a:lnTo>
                  <a:pt x="25527" y="528066"/>
                </a:lnTo>
                <a:lnTo>
                  <a:pt x="25527" y="628650"/>
                </a:lnTo>
                <a:lnTo>
                  <a:pt x="50673" y="628650"/>
                </a:lnTo>
                <a:lnTo>
                  <a:pt x="50673" y="528066"/>
                </a:lnTo>
                <a:close/>
              </a:path>
              <a:path w="76200" h="1035685">
                <a:moveTo>
                  <a:pt x="50673" y="704088"/>
                </a:moveTo>
                <a:lnTo>
                  <a:pt x="25527" y="704088"/>
                </a:lnTo>
                <a:lnTo>
                  <a:pt x="25527" y="804672"/>
                </a:lnTo>
                <a:lnTo>
                  <a:pt x="50673" y="804672"/>
                </a:lnTo>
                <a:lnTo>
                  <a:pt x="50673" y="704088"/>
                </a:lnTo>
                <a:close/>
              </a:path>
              <a:path w="76200" h="1035685">
                <a:moveTo>
                  <a:pt x="25527" y="958977"/>
                </a:moveTo>
                <a:lnTo>
                  <a:pt x="0" y="958977"/>
                </a:lnTo>
                <a:lnTo>
                  <a:pt x="38100" y="1035177"/>
                </a:lnTo>
                <a:lnTo>
                  <a:pt x="69850" y="971677"/>
                </a:lnTo>
                <a:lnTo>
                  <a:pt x="25527" y="971677"/>
                </a:lnTo>
                <a:lnTo>
                  <a:pt x="25527" y="958977"/>
                </a:lnTo>
                <a:close/>
              </a:path>
              <a:path w="76200" h="1035685">
                <a:moveTo>
                  <a:pt x="50673" y="880110"/>
                </a:moveTo>
                <a:lnTo>
                  <a:pt x="25527" y="880110"/>
                </a:lnTo>
                <a:lnTo>
                  <a:pt x="25527" y="971677"/>
                </a:lnTo>
                <a:lnTo>
                  <a:pt x="50673" y="971677"/>
                </a:lnTo>
                <a:lnTo>
                  <a:pt x="50673" y="880110"/>
                </a:lnTo>
                <a:close/>
              </a:path>
              <a:path w="76200" h="1035685">
                <a:moveTo>
                  <a:pt x="76200" y="958977"/>
                </a:moveTo>
                <a:lnTo>
                  <a:pt x="50673" y="958977"/>
                </a:lnTo>
                <a:lnTo>
                  <a:pt x="50673" y="971677"/>
                </a:lnTo>
                <a:lnTo>
                  <a:pt x="69850" y="971677"/>
                </a:lnTo>
                <a:lnTo>
                  <a:pt x="76200" y="95897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79976" y="3859530"/>
            <a:ext cx="1293876" cy="23545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21505" y="3919347"/>
            <a:ext cx="1134745" cy="76200"/>
          </a:xfrm>
          <a:custGeom>
            <a:avLst/>
            <a:gdLst/>
            <a:ahLst/>
            <a:cxnLst/>
            <a:rect l="l" t="t" r="r" b="b"/>
            <a:pathLst>
              <a:path w="1134745" h="76200">
                <a:moveTo>
                  <a:pt x="1058545" y="0"/>
                </a:moveTo>
                <a:lnTo>
                  <a:pt x="1058545" y="76200"/>
                </a:lnTo>
                <a:lnTo>
                  <a:pt x="1109599" y="50672"/>
                </a:lnTo>
                <a:lnTo>
                  <a:pt x="1071245" y="50672"/>
                </a:lnTo>
                <a:lnTo>
                  <a:pt x="1071245" y="25526"/>
                </a:lnTo>
                <a:lnTo>
                  <a:pt x="1109599" y="25526"/>
                </a:lnTo>
                <a:lnTo>
                  <a:pt x="1058545" y="0"/>
                </a:lnTo>
                <a:close/>
              </a:path>
              <a:path w="1134745" h="76200">
                <a:moveTo>
                  <a:pt x="1058545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1058545" y="50672"/>
                </a:lnTo>
                <a:lnTo>
                  <a:pt x="1058545" y="25526"/>
                </a:lnTo>
                <a:close/>
              </a:path>
              <a:path w="1134745" h="76200">
                <a:moveTo>
                  <a:pt x="1109599" y="25526"/>
                </a:moveTo>
                <a:lnTo>
                  <a:pt x="1071245" y="25526"/>
                </a:lnTo>
                <a:lnTo>
                  <a:pt x="1071245" y="50672"/>
                </a:lnTo>
                <a:lnTo>
                  <a:pt x="1109599" y="50672"/>
                </a:lnTo>
                <a:lnTo>
                  <a:pt x="1134745" y="38100"/>
                </a:lnTo>
                <a:lnTo>
                  <a:pt x="1109599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83814" y="3724655"/>
            <a:ext cx="1578864" cy="56997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108960" y="3749801"/>
            <a:ext cx="1475232" cy="46634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3351276" y="3886539"/>
            <a:ext cx="9823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500" spc="-10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500" spc="-15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500" spc="-2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5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5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5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805428" y="4677156"/>
            <a:ext cx="2283714" cy="23545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846957" y="4736972"/>
            <a:ext cx="2124710" cy="76200"/>
          </a:xfrm>
          <a:custGeom>
            <a:avLst/>
            <a:gdLst/>
            <a:ahLst/>
            <a:cxnLst/>
            <a:rect l="l" t="t" r="r" b="b"/>
            <a:pathLst>
              <a:path w="2124710" h="76200">
                <a:moveTo>
                  <a:pt x="2048128" y="0"/>
                </a:moveTo>
                <a:lnTo>
                  <a:pt x="2048128" y="76199"/>
                </a:lnTo>
                <a:lnTo>
                  <a:pt x="2099182" y="50672"/>
                </a:lnTo>
                <a:lnTo>
                  <a:pt x="2060828" y="50672"/>
                </a:lnTo>
                <a:lnTo>
                  <a:pt x="2060828" y="25526"/>
                </a:lnTo>
                <a:lnTo>
                  <a:pt x="2099183" y="25526"/>
                </a:lnTo>
                <a:lnTo>
                  <a:pt x="2048128" y="0"/>
                </a:lnTo>
                <a:close/>
              </a:path>
              <a:path w="2124710" h="76200">
                <a:moveTo>
                  <a:pt x="2048128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2048128" y="50672"/>
                </a:lnTo>
                <a:lnTo>
                  <a:pt x="2048128" y="25526"/>
                </a:lnTo>
                <a:close/>
              </a:path>
              <a:path w="2124710" h="76200">
                <a:moveTo>
                  <a:pt x="2099183" y="25526"/>
                </a:moveTo>
                <a:lnTo>
                  <a:pt x="2060828" y="25526"/>
                </a:lnTo>
                <a:lnTo>
                  <a:pt x="2060828" y="50672"/>
                </a:lnTo>
                <a:lnTo>
                  <a:pt x="2099182" y="50672"/>
                </a:lnTo>
                <a:lnTo>
                  <a:pt x="2124329" y="38099"/>
                </a:lnTo>
                <a:lnTo>
                  <a:pt x="209918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20180" y="4594478"/>
            <a:ext cx="310896" cy="310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020180" y="4594478"/>
            <a:ext cx="311150" cy="311150"/>
          </a:xfrm>
          <a:custGeom>
            <a:avLst/>
            <a:gdLst/>
            <a:ahLst/>
            <a:cxnLst/>
            <a:rect l="l" t="t" r="r" b="b"/>
            <a:pathLst>
              <a:path w="311150" h="311150">
                <a:moveTo>
                  <a:pt x="0" y="310896"/>
                </a:moveTo>
                <a:lnTo>
                  <a:pt x="310896" y="310896"/>
                </a:lnTo>
                <a:lnTo>
                  <a:pt x="310896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31078" y="4594478"/>
            <a:ext cx="311785" cy="311150"/>
          </a:xfrm>
          <a:custGeom>
            <a:avLst/>
            <a:gdLst/>
            <a:ahLst/>
            <a:cxnLst/>
            <a:rect l="l" t="t" r="r" b="b"/>
            <a:pathLst>
              <a:path w="311784" h="311150">
                <a:moveTo>
                  <a:pt x="0" y="310896"/>
                </a:moveTo>
                <a:lnTo>
                  <a:pt x="311657" y="310896"/>
                </a:lnTo>
                <a:lnTo>
                  <a:pt x="31165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31078" y="4594478"/>
            <a:ext cx="311785" cy="311150"/>
          </a:xfrm>
          <a:custGeom>
            <a:avLst/>
            <a:gdLst/>
            <a:ahLst/>
            <a:cxnLst/>
            <a:rect l="l" t="t" r="r" b="b"/>
            <a:pathLst>
              <a:path w="311784" h="311150">
                <a:moveTo>
                  <a:pt x="0" y="310896"/>
                </a:moveTo>
                <a:lnTo>
                  <a:pt x="311657" y="310896"/>
                </a:lnTo>
                <a:lnTo>
                  <a:pt x="311657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25145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769"/>
            <a:r>
              <a:rPr spc="-15" dirty="0">
                <a:latin typeface="Calibri"/>
                <a:cs typeface="Calibri"/>
              </a:rPr>
              <a:t>Jo</a:t>
            </a:r>
            <a:r>
              <a:rPr spc="-20" dirty="0">
                <a:latin typeface="Calibri"/>
                <a:cs typeface="Calibri"/>
              </a:rPr>
              <a:t>b</a:t>
            </a:r>
            <a:r>
              <a:rPr spc="-180" dirty="0">
                <a:latin typeface="Calibri"/>
                <a:cs typeface="Calibri"/>
              </a:rPr>
              <a:t>T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ac</a:t>
            </a:r>
            <a:r>
              <a:rPr spc="-10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er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(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</a:t>
            </a:r>
            <a:r>
              <a:rPr spc="-40" dirty="0">
                <a:latin typeface="Calibri"/>
                <a:cs typeface="Calibri"/>
              </a:rPr>
              <a:t>n</a:t>
            </a:r>
            <a:r>
              <a:rPr spc="-4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d.)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ftr" sz="quarter" idx="5"/>
          </p:nvPr>
        </p:nvSpPr>
        <p:spPr>
          <a:xfrm>
            <a:off x="3124200" y="8161079"/>
            <a:ext cx="2895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hlinkClick r:id="rId22"/>
              </a:rPr>
              <a:t>ww</a:t>
            </a:r>
            <a:r>
              <a:rPr spc="-45" dirty="0">
                <a:hlinkClick r:id="rId22"/>
              </a:rPr>
              <a:t>w</a:t>
            </a:r>
            <a:r>
              <a:rPr spc="-10" dirty="0">
                <a:hlinkClick r:id="rId22"/>
              </a:rPr>
              <a:t>.edur</a:t>
            </a:r>
            <a:r>
              <a:rPr spc="-5" dirty="0">
                <a:hlinkClick r:id="rId22"/>
              </a:rPr>
              <a:t>eka</a:t>
            </a:r>
            <a:r>
              <a:rPr dirty="0">
                <a:hlinkClick r:id="rId22"/>
              </a:rPr>
              <a:t>.</a:t>
            </a:r>
            <a:r>
              <a:rPr spc="-10" dirty="0">
                <a:hlinkClick r:id="rId22"/>
              </a:rPr>
              <a:t>in/hadoop</a:t>
            </a:r>
          </a:p>
        </p:txBody>
      </p:sp>
      <p:sp>
        <p:nvSpPr>
          <p:cNvPr id="106" name="object 106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61079"/>
            <a:ext cx="2133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1435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8064" y="1067561"/>
            <a:ext cx="3689604" cy="29001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22289" y="5681896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.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c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/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bi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g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t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a-a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nd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h</a:t>
            </a:r>
            <a:r>
              <a:rPr sz="1200" spc="-15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5200" y="1067561"/>
            <a:ext cx="1714500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63649" y="4286917"/>
            <a:ext cx="5616575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000" b="1" spc="10" dirty="0">
                <a:solidFill>
                  <a:srgbClr val="252525"/>
                </a:solidFill>
                <a:latin typeface="Castellar"/>
                <a:cs typeface="Castellar"/>
              </a:rPr>
              <a:t>M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odul</a:t>
            </a:r>
            <a:r>
              <a:rPr sz="2000" b="1" spc="10" dirty="0">
                <a:solidFill>
                  <a:srgbClr val="252525"/>
                </a:solidFill>
                <a:latin typeface="Castellar"/>
                <a:cs typeface="Castellar"/>
              </a:rPr>
              <a:t>e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-4</a:t>
            </a:r>
            <a:endParaRPr sz="2000">
              <a:latin typeface="Castellar"/>
              <a:cs typeface="Castellar"/>
            </a:endParaRPr>
          </a:p>
          <a:p>
            <a:pPr algn="ctr">
              <a:lnSpc>
                <a:spcPct val="100000"/>
              </a:lnSpc>
            </a:pPr>
            <a:r>
              <a:rPr sz="2000" b="1" spc="5" dirty="0">
                <a:solidFill>
                  <a:srgbClr val="252525"/>
                </a:solidFill>
                <a:latin typeface="Castellar"/>
                <a:cs typeface="Castellar"/>
              </a:rPr>
              <a:t>H</a:t>
            </a:r>
            <a:r>
              <a:rPr sz="2000" b="1" spc="10" dirty="0">
                <a:solidFill>
                  <a:srgbClr val="252525"/>
                </a:solidFill>
                <a:latin typeface="Castellar"/>
                <a:cs typeface="Castellar"/>
              </a:rPr>
              <a:t>a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doop</a:t>
            </a:r>
            <a:r>
              <a:rPr sz="2000" b="1" spc="-45" dirty="0">
                <a:solidFill>
                  <a:srgbClr val="252525"/>
                </a:solidFill>
                <a:latin typeface="Castellar"/>
                <a:cs typeface="Castellar"/>
              </a:rPr>
              <a:t> </a:t>
            </a:r>
            <a:r>
              <a:rPr sz="2000" b="1" spc="10" dirty="0">
                <a:solidFill>
                  <a:srgbClr val="252525"/>
                </a:solidFill>
                <a:latin typeface="Castellar"/>
                <a:cs typeface="Castellar"/>
              </a:rPr>
              <a:t>Ma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p</a:t>
            </a:r>
            <a:r>
              <a:rPr sz="2000" b="1" spc="-15" dirty="0">
                <a:solidFill>
                  <a:srgbClr val="252525"/>
                </a:solidFill>
                <a:latin typeface="Castellar"/>
                <a:cs typeface="Castellar"/>
              </a:rPr>
              <a:t>R</a:t>
            </a:r>
            <a:r>
              <a:rPr sz="2000" b="1" spc="-5" dirty="0">
                <a:solidFill>
                  <a:srgbClr val="252525"/>
                </a:solidFill>
                <a:latin typeface="Castellar"/>
                <a:cs typeface="Castellar"/>
              </a:rPr>
              <a:t>e</a:t>
            </a:r>
            <a:r>
              <a:rPr sz="2000" b="1" spc="5" dirty="0">
                <a:solidFill>
                  <a:srgbClr val="252525"/>
                </a:solidFill>
                <a:latin typeface="Castellar"/>
                <a:cs typeface="Castellar"/>
              </a:rPr>
              <a:t>d</a:t>
            </a:r>
            <a:r>
              <a:rPr sz="2000" b="1" spc="-5" dirty="0">
                <a:solidFill>
                  <a:srgbClr val="252525"/>
                </a:solidFill>
                <a:latin typeface="Castellar"/>
                <a:cs typeface="Castellar"/>
              </a:rPr>
              <a:t>uc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e</a:t>
            </a:r>
            <a:r>
              <a:rPr sz="2000" b="1" spc="-35" dirty="0">
                <a:solidFill>
                  <a:srgbClr val="252525"/>
                </a:solidFill>
                <a:latin typeface="Castellar"/>
                <a:cs typeface="Castellar"/>
              </a:rPr>
              <a:t> </a:t>
            </a:r>
            <a:r>
              <a:rPr sz="2000" b="1" spc="10" dirty="0">
                <a:solidFill>
                  <a:srgbClr val="252525"/>
                </a:solidFill>
                <a:latin typeface="Castellar"/>
                <a:cs typeface="Castellar"/>
              </a:rPr>
              <a:t>F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rame</a:t>
            </a:r>
            <a:r>
              <a:rPr sz="2000" b="1" spc="5" dirty="0">
                <a:solidFill>
                  <a:srgbClr val="252525"/>
                </a:solidFill>
                <a:latin typeface="Castellar"/>
                <a:cs typeface="Castellar"/>
              </a:rPr>
              <a:t>w</a:t>
            </a:r>
            <a:r>
              <a:rPr sz="2000" b="1" spc="-5" dirty="0">
                <a:solidFill>
                  <a:srgbClr val="252525"/>
                </a:solidFill>
                <a:latin typeface="Castellar"/>
                <a:cs typeface="Castellar"/>
              </a:rPr>
              <a:t>o</a:t>
            </a:r>
            <a:r>
              <a:rPr sz="2000" b="1" spc="-15" dirty="0">
                <a:solidFill>
                  <a:srgbClr val="252525"/>
                </a:solidFill>
                <a:latin typeface="Castellar"/>
                <a:cs typeface="Castellar"/>
              </a:rPr>
              <a:t>r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k</a:t>
            </a:r>
            <a:r>
              <a:rPr sz="2000" b="1" spc="-5" dirty="0">
                <a:solidFill>
                  <a:srgbClr val="252525"/>
                </a:solidFill>
                <a:latin typeface="Castellar"/>
                <a:cs typeface="Castellar"/>
              </a:rPr>
              <a:t> </a:t>
            </a:r>
            <a:r>
              <a:rPr sz="2000" b="1" dirty="0">
                <a:solidFill>
                  <a:srgbClr val="252525"/>
                </a:solidFill>
                <a:latin typeface="Castellar"/>
                <a:cs typeface="Castellar"/>
              </a:rPr>
              <a:t>-</a:t>
            </a:r>
            <a:r>
              <a:rPr sz="2000" b="1" spc="15" dirty="0">
                <a:solidFill>
                  <a:srgbClr val="252525"/>
                </a:solidFill>
                <a:latin typeface="Castellar"/>
                <a:cs typeface="Castellar"/>
              </a:rPr>
              <a:t> </a:t>
            </a:r>
            <a:r>
              <a:rPr sz="2000" b="1" spc="5" dirty="0">
                <a:solidFill>
                  <a:srgbClr val="252525"/>
                </a:solidFill>
                <a:latin typeface="Castellar"/>
                <a:cs typeface="Castellar"/>
              </a:rPr>
              <a:t>II</a:t>
            </a:r>
            <a:endParaRPr sz="2000">
              <a:latin typeface="Castellar"/>
              <a:cs typeface="Castellar"/>
            </a:endParaRPr>
          </a:p>
        </p:txBody>
      </p:sp>
    </p:spTree>
    <p:extLst>
      <p:ext uri="{BB962C8B-B14F-4D97-AF65-F5344CB8AC3E}">
        <p14:creationId xmlns:p14="http://schemas.microsoft.com/office/powerpoint/2010/main" val="20232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5201" y="1699303"/>
            <a:ext cx="984885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15"/>
              </a:lnSpc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Cou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22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opics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2400" y="1905806"/>
            <a:ext cx="276860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Un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ing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5201" y="2308649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2400" y="2528105"/>
            <a:ext cx="24015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H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Architec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ure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201" y="2930441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400" y="3149644"/>
            <a:ext cx="26555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doo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 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educ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- 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201" y="3552614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4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2401" y="3772070"/>
            <a:ext cx="304355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adoop</a:t>
            </a:r>
            <a:r>
              <a:rPr sz="1200" b="1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ap</a:t>
            </a:r>
            <a:r>
              <a:rPr sz="1200" b="1" spc="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wo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b="1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b="1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b="1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 II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5201" y="4174406"/>
            <a:ext cx="98488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496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2400" y="4394116"/>
            <a:ext cx="16967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Ad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nce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61662" y="1686604"/>
            <a:ext cx="1106805" cy="14619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5600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6</a:t>
            </a:r>
            <a:endParaRPr sz="1200">
              <a:latin typeface="Tahoma"/>
              <a:cs typeface="Tahoma"/>
            </a:endParaRPr>
          </a:p>
          <a:p>
            <a:pPr marL="469900">
              <a:spcBef>
                <a:spcPts val="285"/>
              </a:spcBef>
              <a:tabLst>
                <a:tab pos="7562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tabLst>
                <a:tab pos="355600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7</a:t>
            </a:r>
            <a:endParaRPr sz="1200">
              <a:latin typeface="Tahoma"/>
              <a:cs typeface="Tahoma"/>
            </a:endParaRPr>
          </a:p>
          <a:p>
            <a:pPr marL="469900">
              <a:spcBef>
                <a:spcPts val="285"/>
              </a:spcBef>
              <a:tabLst>
                <a:tab pos="7562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IVE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3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tabLst>
                <a:tab pos="355600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8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19242" y="3149644"/>
            <a:ext cx="20269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nce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VE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1662" y="3552614"/>
            <a:ext cx="9855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5600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19243" y="3772070"/>
            <a:ext cx="13455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Ad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nce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61662" y="4174406"/>
            <a:ext cx="10699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55600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dule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10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19243" y="4394116"/>
            <a:ext cx="210756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346075" algn="l"/>
              </a:tabLst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	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z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ject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9812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29100" y="1986533"/>
            <a:ext cx="4457700" cy="36377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Obje</a:t>
            </a:r>
            <a:r>
              <a:rPr spc="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20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es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6304" y="1676444"/>
            <a:ext cx="3631565" cy="20928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his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ule,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you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wil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ble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endParaRPr sz="1200">
              <a:latin typeface="Tahoma"/>
              <a:cs typeface="Tahoma"/>
            </a:endParaRPr>
          </a:p>
          <a:p>
            <a:endParaRPr sz="140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nder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 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oncept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Analy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z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Job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ubmis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ion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Flow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lement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preduce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5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nder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blem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ement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6371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L</a:t>
            </a:r>
            <a:r>
              <a:rPr spc="-20" dirty="0"/>
              <a:t>e</a:t>
            </a:r>
            <a:r>
              <a:rPr spc="85" dirty="0"/>
              <a:t>t</a:t>
            </a:r>
            <a:r>
              <a:rPr spc="-160" dirty="0"/>
              <a:t>’</a:t>
            </a:r>
            <a:r>
              <a:rPr dirty="0"/>
              <a:t>s</a:t>
            </a:r>
            <a:r>
              <a:rPr spc="-25" dirty="0"/>
              <a:t> </a:t>
            </a:r>
            <a:r>
              <a:rPr spc="-50" dirty="0"/>
              <a:t>R</a:t>
            </a:r>
            <a:r>
              <a:rPr spc="-15" dirty="0"/>
              <a:t>e</a:t>
            </a:r>
            <a:r>
              <a:rPr dirty="0"/>
              <a:t>vise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53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1964" y="1768011"/>
            <a:ext cx="3830954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ion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2.x 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Architec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ure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nts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45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ARN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lic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tion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cut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ion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Flo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4480" y="2734817"/>
            <a:ext cx="5815584" cy="3038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53071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Input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Spl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ts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54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18460" y="2817115"/>
            <a:ext cx="1079500" cy="611505"/>
          </a:xfrm>
          <a:custGeom>
            <a:avLst/>
            <a:gdLst/>
            <a:ahLst/>
            <a:cxnLst/>
            <a:rect l="l" t="t" r="r" b="b"/>
            <a:pathLst>
              <a:path w="1079500" h="611505">
                <a:moveTo>
                  <a:pt x="0" y="611251"/>
                </a:moveTo>
                <a:lnTo>
                  <a:pt x="1079500" y="0"/>
                </a:lnTo>
              </a:path>
            </a:pathLst>
          </a:custGeom>
          <a:ln w="1219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32176" y="3428238"/>
            <a:ext cx="1143000" cy="513080"/>
          </a:xfrm>
          <a:custGeom>
            <a:avLst/>
            <a:gdLst/>
            <a:ahLst/>
            <a:cxnLst/>
            <a:rect l="l" t="t" r="r" b="b"/>
            <a:pathLst>
              <a:path w="1143000" h="513080">
                <a:moveTo>
                  <a:pt x="0" y="0"/>
                </a:moveTo>
                <a:lnTo>
                  <a:pt x="1143000" y="512699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5880" y="2969514"/>
            <a:ext cx="1822704" cy="9585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3126" y="2996945"/>
            <a:ext cx="1728213" cy="8641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3124" y="2996946"/>
            <a:ext cx="1728470" cy="864235"/>
          </a:xfrm>
          <a:custGeom>
            <a:avLst/>
            <a:gdLst/>
            <a:ahLst/>
            <a:cxnLst/>
            <a:rect l="l" t="t" r="r" b="b"/>
            <a:pathLst>
              <a:path w="1728470" h="864235">
                <a:moveTo>
                  <a:pt x="0" y="144018"/>
                </a:moveTo>
                <a:lnTo>
                  <a:pt x="6448" y="101299"/>
                </a:lnTo>
                <a:lnTo>
                  <a:pt x="24497" y="63672"/>
                </a:lnTo>
                <a:lnTo>
                  <a:pt x="52202" y="33082"/>
                </a:lnTo>
                <a:lnTo>
                  <a:pt x="87616" y="11475"/>
                </a:lnTo>
                <a:lnTo>
                  <a:pt x="128794" y="796"/>
                </a:lnTo>
                <a:lnTo>
                  <a:pt x="1584198" y="0"/>
                </a:lnTo>
                <a:lnTo>
                  <a:pt x="1598883" y="740"/>
                </a:lnTo>
                <a:lnTo>
                  <a:pt x="1640120" y="11272"/>
                </a:lnTo>
                <a:lnTo>
                  <a:pt x="1675618" y="32755"/>
                </a:lnTo>
                <a:lnTo>
                  <a:pt x="1703429" y="63246"/>
                </a:lnTo>
                <a:lnTo>
                  <a:pt x="1721610" y="100797"/>
                </a:lnTo>
                <a:lnTo>
                  <a:pt x="1728214" y="143465"/>
                </a:lnTo>
                <a:lnTo>
                  <a:pt x="1728215" y="720090"/>
                </a:lnTo>
                <a:lnTo>
                  <a:pt x="1727475" y="734775"/>
                </a:lnTo>
                <a:lnTo>
                  <a:pt x="1716943" y="776012"/>
                </a:lnTo>
                <a:lnTo>
                  <a:pt x="1695460" y="811510"/>
                </a:lnTo>
                <a:lnTo>
                  <a:pt x="1664969" y="839321"/>
                </a:lnTo>
                <a:lnTo>
                  <a:pt x="1627418" y="857502"/>
                </a:lnTo>
                <a:lnTo>
                  <a:pt x="1584750" y="864106"/>
                </a:lnTo>
                <a:lnTo>
                  <a:pt x="144017" y="864108"/>
                </a:lnTo>
                <a:lnTo>
                  <a:pt x="129332" y="863367"/>
                </a:lnTo>
                <a:lnTo>
                  <a:pt x="88095" y="852835"/>
                </a:lnTo>
                <a:lnTo>
                  <a:pt x="52597" y="831352"/>
                </a:lnTo>
                <a:lnTo>
                  <a:pt x="24786" y="800861"/>
                </a:lnTo>
                <a:lnTo>
                  <a:pt x="6605" y="763310"/>
                </a:lnTo>
                <a:lnTo>
                  <a:pt x="1" y="720642"/>
                </a:lnTo>
                <a:lnTo>
                  <a:pt x="0" y="144018"/>
                </a:lnTo>
                <a:close/>
              </a:path>
            </a:pathLst>
          </a:custGeom>
          <a:ln w="9144">
            <a:solidFill>
              <a:srgbClr val="78CE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737105" y="3339115"/>
            <a:ext cx="100139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077967" y="2826257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4815" y="3861054"/>
            <a:ext cx="1440180" cy="0"/>
          </a:xfrm>
          <a:custGeom>
            <a:avLst/>
            <a:gdLst/>
            <a:ahLst/>
            <a:cxnLst/>
            <a:rect l="l" t="t" r="r" b="b"/>
            <a:pathLst>
              <a:path w="1440179">
                <a:moveTo>
                  <a:pt x="0" y="0"/>
                </a:moveTo>
                <a:lnTo>
                  <a:pt x="1439926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11240" y="2439161"/>
            <a:ext cx="1502664" cy="798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00800" y="2529077"/>
            <a:ext cx="918972" cy="6720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58489" y="2466595"/>
            <a:ext cx="1408167" cy="7040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58484" y="2466595"/>
            <a:ext cx="1408430" cy="704215"/>
          </a:xfrm>
          <a:custGeom>
            <a:avLst/>
            <a:gdLst/>
            <a:ahLst/>
            <a:cxnLst/>
            <a:rect l="l" t="t" r="r" b="b"/>
            <a:pathLst>
              <a:path w="1408429" h="704214">
                <a:moveTo>
                  <a:pt x="0" y="117347"/>
                </a:moveTo>
                <a:lnTo>
                  <a:pt x="7825" y="75154"/>
                </a:lnTo>
                <a:lnTo>
                  <a:pt x="29345" y="39749"/>
                </a:lnTo>
                <a:lnTo>
                  <a:pt x="61628" y="14063"/>
                </a:lnTo>
                <a:lnTo>
                  <a:pt x="101742" y="1030"/>
                </a:lnTo>
                <a:lnTo>
                  <a:pt x="1290827" y="0"/>
                </a:lnTo>
                <a:lnTo>
                  <a:pt x="1305465" y="905"/>
                </a:lnTo>
                <a:lnTo>
                  <a:pt x="1345722" y="13621"/>
                </a:lnTo>
                <a:lnTo>
                  <a:pt x="1378213" y="39055"/>
                </a:lnTo>
                <a:lnTo>
                  <a:pt x="1400007" y="74274"/>
                </a:lnTo>
                <a:lnTo>
                  <a:pt x="1408171" y="116347"/>
                </a:lnTo>
                <a:lnTo>
                  <a:pt x="1408175" y="586739"/>
                </a:lnTo>
                <a:lnTo>
                  <a:pt x="1407270" y="601377"/>
                </a:lnTo>
                <a:lnTo>
                  <a:pt x="1394554" y="641634"/>
                </a:lnTo>
                <a:lnTo>
                  <a:pt x="1369120" y="674125"/>
                </a:lnTo>
                <a:lnTo>
                  <a:pt x="1333901" y="695919"/>
                </a:lnTo>
                <a:lnTo>
                  <a:pt x="1291828" y="704083"/>
                </a:lnTo>
                <a:lnTo>
                  <a:pt x="117348" y="704087"/>
                </a:lnTo>
                <a:lnTo>
                  <a:pt x="102710" y="703182"/>
                </a:lnTo>
                <a:lnTo>
                  <a:pt x="62453" y="690466"/>
                </a:lnTo>
                <a:lnTo>
                  <a:pt x="29962" y="665032"/>
                </a:lnTo>
                <a:lnTo>
                  <a:pt x="8168" y="629813"/>
                </a:lnTo>
                <a:lnTo>
                  <a:pt x="4" y="587740"/>
                </a:lnTo>
                <a:lnTo>
                  <a:pt x="0" y="11734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539231" y="2621820"/>
            <a:ext cx="64579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415" marR="5080" indent="-635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ical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Div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isi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14288" y="3480054"/>
            <a:ext cx="1502664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11467" y="3571494"/>
            <a:ext cx="906780" cy="6720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61541" y="3507485"/>
            <a:ext cx="1408159" cy="7056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61532" y="3507485"/>
            <a:ext cx="1408430" cy="706120"/>
          </a:xfrm>
          <a:custGeom>
            <a:avLst/>
            <a:gdLst/>
            <a:ahLst/>
            <a:cxnLst/>
            <a:rect l="l" t="t" r="r" b="b"/>
            <a:pathLst>
              <a:path w="1408429" h="706120">
                <a:moveTo>
                  <a:pt x="0" y="117601"/>
                </a:moveTo>
                <a:lnTo>
                  <a:pt x="7810" y="75407"/>
                </a:lnTo>
                <a:lnTo>
                  <a:pt x="29294" y="39975"/>
                </a:lnTo>
                <a:lnTo>
                  <a:pt x="61529" y="14226"/>
                </a:lnTo>
                <a:lnTo>
                  <a:pt x="101593" y="1082"/>
                </a:lnTo>
                <a:lnTo>
                  <a:pt x="1290573" y="0"/>
                </a:lnTo>
                <a:lnTo>
                  <a:pt x="1305209" y="903"/>
                </a:lnTo>
                <a:lnTo>
                  <a:pt x="1345474" y="13597"/>
                </a:lnTo>
                <a:lnTo>
                  <a:pt x="1378004" y="38989"/>
                </a:lnTo>
                <a:lnTo>
                  <a:pt x="1399875" y="74158"/>
                </a:lnTo>
                <a:lnTo>
                  <a:pt x="1408167" y="116182"/>
                </a:lnTo>
                <a:lnTo>
                  <a:pt x="1408175" y="588009"/>
                </a:lnTo>
                <a:lnTo>
                  <a:pt x="1407272" y="602645"/>
                </a:lnTo>
                <a:lnTo>
                  <a:pt x="1394578" y="642910"/>
                </a:lnTo>
                <a:lnTo>
                  <a:pt x="1369186" y="675440"/>
                </a:lnTo>
                <a:lnTo>
                  <a:pt x="1334017" y="697311"/>
                </a:lnTo>
                <a:lnTo>
                  <a:pt x="1291993" y="705603"/>
                </a:lnTo>
                <a:lnTo>
                  <a:pt x="117601" y="705612"/>
                </a:lnTo>
                <a:lnTo>
                  <a:pt x="102966" y="704708"/>
                </a:lnTo>
                <a:lnTo>
                  <a:pt x="62701" y="692014"/>
                </a:lnTo>
                <a:lnTo>
                  <a:pt x="30171" y="666622"/>
                </a:lnTo>
                <a:lnTo>
                  <a:pt x="8300" y="631453"/>
                </a:lnTo>
                <a:lnTo>
                  <a:pt x="8" y="589429"/>
                </a:lnTo>
                <a:lnTo>
                  <a:pt x="0" y="117601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48373" y="3664236"/>
            <a:ext cx="63373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3302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Logical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Div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isi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97808" y="2445258"/>
            <a:ext cx="1502664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51377" y="2536699"/>
            <a:ext cx="794003" cy="6720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45061" y="2472689"/>
            <a:ext cx="1408159" cy="70561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5052" y="2472689"/>
            <a:ext cx="1408430" cy="706120"/>
          </a:xfrm>
          <a:custGeom>
            <a:avLst/>
            <a:gdLst/>
            <a:ahLst/>
            <a:cxnLst/>
            <a:rect l="l" t="t" r="r" b="b"/>
            <a:pathLst>
              <a:path w="1408429" h="706119">
                <a:moveTo>
                  <a:pt x="0" y="117601"/>
                </a:moveTo>
                <a:lnTo>
                  <a:pt x="7810" y="75407"/>
                </a:lnTo>
                <a:lnTo>
                  <a:pt x="29294" y="39975"/>
                </a:lnTo>
                <a:lnTo>
                  <a:pt x="61529" y="14226"/>
                </a:lnTo>
                <a:lnTo>
                  <a:pt x="101593" y="1082"/>
                </a:lnTo>
                <a:lnTo>
                  <a:pt x="1290574" y="0"/>
                </a:lnTo>
                <a:lnTo>
                  <a:pt x="1305209" y="903"/>
                </a:lnTo>
                <a:lnTo>
                  <a:pt x="1345474" y="13597"/>
                </a:lnTo>
                <a:lnTo>
                  <a:pt x="1378004" y="38989"/>
                </a:lnTo>
                <a:lnTo>
                  <a:pt x="1399875" y="74158"/>
                </a:lnTo>
                <a:lnTo>
                  <a:pt x="1408167" y="116182"/>
                </a:lnTo>
                <a:lnTo>
                  <a:pt x="1408176" y="588010"/>
                </a:lnTo>
                <a:lnTo>
                  <a:pt x="1407272" y="602645"/>
                </a:lnTo>
                <a:lnTo>
                  <a:pt x="1394578" y="642910"/>
                </a:lnTo>
                <a:lnTo>
                  <a:pt x="1369186" y="675440"/>
                </a:lnTo>
                <a:lnTo>
                  <a:pt x="1334017" y="697311"/>
                </a:lnTo>
                <a:lnTo>
                  <a:pt x="1291993" y="705603"/>
                </a:lnTo>
                <a:lnTo>
                  <a:pt x="117601" y="705612"/>
                </a:lnTo>
                <a:lnTo>
                  <a:pt x="102966" y="704708"/>
                </a:lnTo>
                <a:lnTo>
                  <a:pt x="62701" y="692014"/>
                </a:lnTo>
                <a:lnTo>
                  <a:pt x="30171" y="666622"/>
                </a:lnTo>
                <a:lnTo>
                  <a:pt x="8300" y="631453"/>
                </a:lnTo>
                <a:lnTo>
                  <a:pt x="8" y="589429"/>
                </a:lnTo>
                <a:lnTo>
                  <a:pt x="0" y="117601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288282" y="2628679"/>
            <a:ext cx="52133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450"/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FS</a:t>
            </a:r>
            <a:endParaRPr sz="1400">
              <a:latin typeface="Tahoma"/>
              <a:cs typeface="Tahoma"/>
            </a:endParaRPr>
          </a:p>
          <a:p>
            <a:pPr marL="12700"/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cks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38955" y="3480054"/>
            <a:ext cx="1502664" cy="800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29101" y="3571494"/>
            <a:ext cx="720851" cy="67208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86209" y="3507485"/>
            <a:ext cx="1408159" cy="70561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886200" y="3507485"/>
            <a:ext cx="1408430" cy="706120"/>
          </a:xfrm>
          <a:custGeom>
            <a:avLst/>
            <a:gdLst/>
            <a:ahLst/>
            <a:cxnLst/>
            <a:rect l="l" t="t" r="r" b="b"/>
            <a:pathLst>
              <a:path w="1408429" h="706120">
                <a:moveTo>
                  <a:pt x="0" y="117601"/>
                </a:moveTo>
                <a:lnTo>
                  <a:pt x="7810" y="75407"/>
                </a:lnTo>
                <a:lnTo>
                  <a:pt x="29294" y="39975"/>
                </a:lnTo>
                <a:lnTo>
                  <a:pt x="61529" y="14226"/>
                </a:lnTo>
                <a:lnTo>
                  <a:pt x="101593" y="1082"/>
                </a:lnTo>
                <a:lnTo>
                  <a:pt x="1290574" y="0"/>
                </a:lnTo>
                <a:lnTo>
                  <a:pt x="1305209" y="903"/>
                </a:lnTo>
                <a:lnTo>
                  <a:pt x="1345474" y="13597"/>
                </a:lnTo>
                <a:lnTo>
                  <a:pt x="1378004" y="38989"/>
                </a:lnTo>
                <a:lnTo>
                  <a:pt x="1399875" y="74158"/>
                </a:lnTo>
                <a:lnTo>
                  <a:pt x="1408167" y="116182"/>
                </a:lnTo>
                <a:lnTo>
                  <a:pt x="1408176" y="588009"/>
                </a:lnTo>
                <a:lnTo>
                  <a:pt x="1407272" y="602645"/>
                </a:lnTo>
                <a:lnTo>
                  <a:pt x="1394578" y="642910"/>
                </a:lnTo>
                <a:lnTo>
                  <a:pt x="1369186" y="675440"/>
                </a:lnTo>
                <a:lnTo>
                  <a:pt x="1334017" y="697311"/>
                </a:lnTo>
                <a:lnTo>
                  <a:pt x="1291993" y="705603"/>
                </a:lnTo>
                <a:lnTo>
                  <a:pt x="117601" y="705612"/>
                </a:lnTo>
                <a:lnTo>
                  <a:pt x="102966" y="704708"/>
                </a:lnTo>
                <a:lnTo>
                  <a:pt x="62701" y="692014"/>
                </a:lnTo>
                <a:lnTo>
                  <a:pt x="30171" y="666622"/>
                </a:lnTo>
                <a:lnTo>
                  <a:pt x="8300" y="631453"/>
                </a:lnTo>
                <a:lnTo>
                  <a:pt x="8" y="589429"/>
                </a:lnTo>
                <a:lnTo>
                  <a:pt x="0" y="117601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366387" y="3664236"/>
            <a:ext cx="4489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970" marR="5080" indent="-1905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Spl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684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el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t</a:t>
            </a:r>
            <a:r>
              <a:rPr spc="-25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een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Input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Spl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ts and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HD</a:t>
            </a:r>
            <a:r>
              <a:rPr spc="-3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Bloc</a:t>
            </a:r>
            <a:r>
              <a:rPr spc="-20" dirty="0">
                <a:latin typeface="Calibri"/>
                <a:cs typeface="Calibri"/>
              </a:rPr>
              <a:t>k</a:t>
            </a:r>
            <a:r>
              <a:rPr dirty="0">
                <a:latin typeface="Calibri"/>
                <a:cs typeface="Calibri"/>
              </a:rPr>
              <a:t>s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66966" y="2103120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551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94754" y="2653284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423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1826" y="2127504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551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71138" y="2679193"/>
            <a:ext cx="0" cy="598805"/>
          </a:xfrm>
          <a:custGeom>
            <a:avLst/>
            <a:gdLst/>
            <a:ahLst/>
            <a:cxnLst/>
            <a:rect l="l" t="t" r="r" b="b"/>
            <a:pathLst>
              <a:path h="598805">
                <a:moveTo>
                  <a:pt x="0" y="0"/>
                </a:moveTo>
                <a:lnTo>
                  <a:pt x="0" y="598424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45819" y="2544317"/>
            <a:ext cx="647700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45819" y="2544318"/>
            <a:ext cx="647700" cy="361315"/>
          </a:xfrm>
          <a:custGeom>
            <a:avLst/>
            <a:gdLst/>
            <a:ahLst/>
            <a:cxnLst/>
            <a:rect l="l" t="t" r="r" b="b"/>
            <a:pathLst>
              <a:path w="647700" h="361314">
                <a:moveTo>
                  <a:pt x="0" y="361188"/>
                </a:moveTo>
                <a:lnTo>
                  <a:pt x="647700" y="361188"/>
                </a:lnTo>
                <a:lnTo>
                  <a:pt x="647700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23900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3519" y="2544317"/>
            <a:ext cx="719328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3520" y="2544318"/>
            <a:ext cx="719455" cy="361315"/>
          </a:xfrm>
          <a:custGeom>
            <a:avLst/>
            <a:gdLst/>
            <a:ahLst/>
            <a:cxnLst/>
            <a:rect l="l" t="t" r="r" b="b"/>
            <a:pathLst>
              <a:path w="719455" h="361314">
                <a:moveTo>
                  <a:pt x="0" y="361188"/>
                </a:moveTo>
                <a:lnTo>
                  <a:pt x="719328" y="361188"/>
                </a:lnTo>
                <a:lnTo>
                  <a:pt x="719328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08227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2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12848" y="2544317"/>
            <a:ext cx="630936" cy="3611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12848" y="2544318"/>
            <a:ext cx="631190" cy="361315"/>
          </a:xfrm>
          <a:custGeom>
            <a:avLst/>
            <a:gdLst/>
            <a:ahLst/>
            <a:cxnLst/>
            <a:rect l="l" t="t" r="r" b="b"/>
            <a:pathLst>
              <a:path w="631189" h="361314">
                <a:moveTo>
                  <a:pt x="0" y="361188"/>
                </a:moveTo>
                <a:lnTo>
                  <a:pt x="630936" y="361188"/>
                </a:lnTo>
                <a:lnTo>
                  <a:pt x="630936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83358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43784" y="2544317"/>
            <a:ext cx="649223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43784" y="2544318"/>
            <a:ext cx="649605" cy="361315"/>
          </a:xfrm>
          <a:custGeom>
            <a:avLst/>
            <a:gdLst/>
            <a:ahLst/>
            <a:cxnLst/>
            <a:rect l="l" t="t" r="r" b="b"/>
            <a:pathLst>
              <a:path w="649604" h="361314">
                <a:moveTo>
                  <a:pt x="0" y="361188"/>
                </a:moveTo>
                <a:lnTo>
                  <a:pt x="649223" y="361188"/>
                </a:lnTo>
                <a:lnTo>
                  <a:pt x="649223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122803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77767" y="2544317"/>
            <a:ext cx="534924" cy="361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77768" y="2544318"/>
            <a:ext cx="535305" cy="361315"/>
          </a:xfrm>
          <a:custGeom>
            <a:avLst/>
            <a:gdLst/>
            <a:ahLst/>
            <a:cxnLst/>
            <a:rect l="l" t="t" r="r" b="b"/>
            <a:pathLst>
              <a:path w="535304" h="361314">
                <a:moveTo>
                  <a:pt x="0" y="361188"/>
                </a:moveTo>
                <a:lnTo>
                  <a:pt x="534924" y="361188"/>
                </a:lnTo>
                <a:lnTo>
                  <a:pt x="534924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700018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41064" y="2544317"/>
            <a:ext cx="864108" cy="361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41065" y="2544318"/>
            <a:ext cx="864235" cy="361315"/>
          </a:xfrm>
          <a:custGeom>
            <a:avLst/>
            <a:gdLst/>
            <a:ahLst/>
            <a:cxnLst/>
            <a:rect l="l" t="t" r="r" b="b"/>
            <a:pathLst>
              <a:path w="864235" h="361314">
                <a:moveTo>
                  <a:pt x="0" y="361188"/>
                </a:moveTo>
                <a:lnTo>
                  <a:pt x="864108" y="361188"/>
                </a:lnTo>
                <a:lnTo>
                  <a:pt x="864108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328287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05172" y="2544317"/>
            <a:ext cx="720851" cy="361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05171" y="2544318"/>
            <a:ext cx="721360" cy="361315"/>
          </a:xfrm>
          <a:custGeom>
            <a:avLst/>
            <a:gdLst/>
            <a:ahLst/>
            <a:cxnLst/>
            <a:rect l="l" t="t" r="r" b="b"/>
            <a:pathLst>
              <a:path w="721360" h="361314">
                <a:moveTo>
                  <a:pt x="0" y="361188"/>
                </a:moveTo>
                <a:lnTo>
                  <a:pt x="720851" y="361188"/>
                </a:lnTo>
                <a:lnTo>
                  <a:pt x="720851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120386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526023" y="2544317"/>
            <a:ext cx="502920" cy="361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26023" y="2544318"/>
            <a:ext cx="502920" cy="361315"/>
          </a:xfrm>
          <a:custGeom>
            <a:avLst/>
            <a:gdLst/>
            <a:ahLst/>
            <a:cxnLst/>
            <a:rect l="l" t="t" r="r" b="b"/>
            <a:pathLst>
              <a:path w="502920" h="361314">
                <a:moveTo>
                  <a:pt x="0" y="361188"/>
                </a:moveTo>
                <a:lnTo>
                  <a:pt x="502920" y="361188"/>
                </a:lnTo>
                <a:lnTo>
                  <a:pt x="502920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733035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028945" y="2544317"/>
            <a:ext cx="937259" cy="361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28944" y="2544318"/>
            <a:ext cx="937260" cy="361315"/>
          </a:xfrm>
          <a:custGeom>
            <a:avLst/>
            <a:gdLst/>
            <a:ahLst/>
            <a:cxnLst/>
            <a:rect l="l" t="t" r="r" b="b"/>
            <a:pathLst>
              <a:path w="937259" h="361314">
                <a:moveTo>
                  <a:pt x="0" y="361188"/>
                </a:moveTo>
                <a:lnTo>
                  <a:pt x="937259" y="361188"/>
                </a:lnTo>
                <a:lnTo>
                  <a:pt x="937259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452743" y="2659888"/>
            <a:ext cx="9080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Calibri"/>
                <a:cs typeface="Calibri"/>
              </a:rPr>
              <a:t>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66205" y="2544317"/>
            <a:ext cx="792479" cy="3611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66204" y="2544318"/>
            <a:ext cx="792480" cy="361315"/>
          </a:xfrm>
          <a:custGeom>
            <a:avLst/>
            <a:gdLst/>
            <a:ahLst/>
            <a:cxnLst/>
            <a:rect l="l" t="t" r="r" b="b"/>
            <a:pathLst>
              <a:path w="792479" h="361314">
                <a:moveTo>
                  <a:pt x="0" y="361188"/>
                </a:moveTo>
                <a:lnTo>
                  <a:pt x="792479" y="361188"/>
                </a:lnTo>
                <a:lnTo>
                  <a:pt x="792479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284212" y="2659888"/>
            <a:ext cx="15684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741919" y="2544317"/>
            <a:ext cx="737616" cy="361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741919" y="2544318"/>
            <a:ext cx="737870" cy="361315"/>
          </a:xfrm>
          <a:custGeom>
            <a:avLst/>
            <a:gdLst/>
            <a:ahLst/>
            <a:cxnLst/>
            <a:rect l="l" t="t" r="r" b="b"/>
            <a:pathLst>
              <a:path w="737870" h="361314">
                <a:moveTo>
                  <a:pt x="0" y="361188"/>
                </a:moveTo>
                <a:lnTo>
                  <a:pt x="737616" y="361188"/>
                </a:lnTo>
                <a:lnTo>
                  <a:pt x="737616" y="0"/>
                </a:lnTo>
                <a:lnTo>
                  <a:pt x="0" y="0"/>
                </a:lnTo>
                <a:lnTo>
                  <a:pt x="0" y="36118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033385" y="2659888"/>
            <a:ext cx="156845" cy="153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5" dirty="0">
                <a:solidFill>
                  <a:srgbClr val="252525"/>
                </a:solidFill>
                <a:latin typeface="Calibri"/>
                <a:cs typeface="Calibri"/>
              </a:rPr>
              <a:t>11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15493" y="3944536"/>
            <a:ext cx="39287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Lo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ic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recor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do 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ly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into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DF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bl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ck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5492" y="4310550"/>
            <a:ext cx="45364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Lo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ic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recor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line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cro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ss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und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y</a:t>
            </a:r>
            <a:r>
              <a:rPr sz="1200"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bl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ck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15492" y="4676361"/>
            <a:ext cx="412369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299085" algn="l"/>
              </a:tabLst>
            </a:pPr>
            <a:r>
              <a:rPr sz="1200" dirty="0">
                <a:solidFill>
                  <a:srgbClr val="006FC0"/>
                </a:solidFill>
                <a:latin typeface="Symbol"/>
                <a:cs typeface="Symbol"/>
              </a:rPr>
              <a:t></a:t>
            </a:r>
            <a:r>
              <a:rPr sz="1200" dirty="0">
                <a:solidFill>
                  <a:srgbClr val="006FC0"/>
                </a:solidFill>
                <a:latin typeface="Times New Roman"/>
                <a:cs typeface="Times New Roman"/>
              </a:rPr>
              <a:t>	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Fir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st s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plit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ins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line</a:t>
            </a:r>
            <a:r>
              <a:rPr sz="1200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5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lth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ugh</a:t>
            </a:r>
            <a:r>
              <a:rPr sz="1200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it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 s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</a:rPr>
              <a:t>ns</a:t>
            </a:r>
            <a:r>
              <a:rPr sz="1200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cro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ss 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</a:rPr>
              <a:t>lock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s.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5815" y="2480607"/>
            <a:ext cx="3708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File Lin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1472" y="3323633"/>
            <a:ext cx="662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algn="ctr"/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lock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74796" y="3323633"/>
            <a:ext cx="662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lock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375653" y="3323633"/>
            <a:ext cx="662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lock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165718" y="3323633"/>
            <a:ext cx="6629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" algn="ctr"/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lock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46582" y="2186939"/>
            <a:ext cx="0" cy="1079500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0"/>
                </a:moveTo>
                <a:lnTo>
                  <a:pt x="0" y="1079500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66581" y="2186939"/>
            <a:ext cx="0" cy="1079500"/>
          </a:xfrm>
          <a:custGeom>
            <a:avLst/>
            <a:gdLst/>
            <a:ahLst/>
            <a:cxnLst/>
            <a:rect l="l" t="t" r="r" b="b"/>
            <a:pathLst>
              <a:path h="1079500">
                <a:moveTo>
                  <a:pt x="0" y="0"/>
                </a:moveTo>
                <a:lnTo>
                  <a:pt x="0" y="1079500"/>
                </a:lnTo>
              </a:path>
            </a:pathLst>
          </a:custGeom>
          <a:ln w="38100">
            <a:solidFill>
              <a:srgbClr val="FF0000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004441" y="2259881"/>
            <a:ext cx="3162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347461" y="2259881"/>
            <a:ext cx="3162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585709" y="2259881"/>
            <a:ext cx="3162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plit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75582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2514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8694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35" name="object 35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4673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9746" y="2948971"/>
            <a:ext cx="32175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sk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0220" y="2800351"/>
            <a:ext cx="667512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28133" y="2789683"/>
            <a:ext cx="548639" cy="405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7464" y="2827783"/>
            <a:ext cx="573024" cy="243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617465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8289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7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7" y="507"/>
                </a:lnTo>
                <a:lnTo>
                  <a:pt x="35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04431" y="2800351"/>
            <a:ext cx="667512" cy="3383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63868" y="2789683"/>
            <a:ext cx="548640" cy="405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51676" y="2827783"/>
            <a:ext cx="573024" cy="243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51677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04025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6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6" y="507"/>
                </a:lnTo>
                <a:lnTo>
                  <a:pt x="356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93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44" name="object 44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4673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9746" y="2948971"/>
            <a:ext cx="32175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sk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4383" y="3375945"/>
            <a:ext cx="26943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puts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interm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70220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7464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7465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6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70220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28133" y="2789683"/>
            <a:ext cx="548639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17464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617465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68289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7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7" y="507"/>
                </a:lnTo>
                <a:lnTo>
                  <a:pt x="35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865876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4431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51676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1677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5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04431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63868" y="2789683"/>
            <a:ext cx="548640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51676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551677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04025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6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6" y="507"/>
                </a:lnTo>
                <a:lnTo>
                  <a:pt x="356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01611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9853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59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150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8602" y="2948971"/>
            <a:ext cx="32175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sk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2858" y="3375945"/>
            <a:ext cx="26943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puts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interm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986" y="3802665"/>
            <a:ext cx="41541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nge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fle”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70220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7464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7465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6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70220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28133" y="2789683"/>
            <a:ext cx="548639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17464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617465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868289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7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7" y="507"/>
                </a:lnTo>
                <a:lnTo>
                  <a:pt x="35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65876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04431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1676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51677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5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04431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63868" y="2789683"/>
            <a:ext cx="548640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51676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551677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04025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6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6" y="507"/>
                </a:lnTo>
                <a:lnTo>
                  <a:pt x="356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01611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59017" y="3517393"/>
            <a:ext cx="76200" cy="1038225"/>
          </a:xfrm>
          <a:custGeom>
            <a:avLst/>
            <a:gdLst/>
            <a:ahLst/>
            <a:cxnLst/>
            <a:rect l="l" t="t" r="r" b="b"/>
            <a:pathLst>
              <a:path w="76200" h="1038225">
                <a:moveTo>
                  <a:pt x="28194" y="962024"/>
                </a:moveTo>
                <a:lnTo>
                  <a:pt x="0" y="962024"/>
                </a:lnTo>
                <a:lnTo>
                  <a:pt x="38100" y="1038224"/>
                </a:lnTo>
                <a:lnTo>
                  <a:pt x="69850" y="974724"/>
                </a:lnTo>
                <a:lnTo>
                  <a:pt x="28194" y="974724"/>
                </a:lnTo>
                <a:lnTo>
                  <a:pt x="28194" y="962024"/>
                </a:lnTo>
                <a:close/>
              </a:path>
              <a:path w="76200" h="1038225">
                <a:moveTo>
                  <a:pt x="48006" y="0"/>
                </a:moveTo>
                <a:lnTo>
                  <a:pt x="28194" y="0"/>
                </a:lnTo>
                <a:lnTo>
                  <a:pt x="28194" y="974724"/>
                </a:lnTo>
                <a:lnTo>
                  <a:pt x="48006" y="974724"/>
                </a:lnTo>
                <a:lnTo>
                  <a:pt x="48006" y="0"/>
                </a:lnTo>
                <a:close/>
              </a:path>
              <a:path w="76200" h="1038225">
                <a:moveTo>
                  <a:pt x="76200" y="962024"/>
                </a:moveTo>
                <a:lnTo>
                  <a:pt x="48006" y="962024"/>
                </a:lnTo>
                <a:lnTo>
                  <a:pt x="48006" y="974724"/>
                </a:lnTo>
                <a:lnTo>
                  <a:pt x="69850" y="974724"/>
                </a:lnTo>
                <a:lnTo>
                  <a:pt x="76200" y="96202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00850" y="3517393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28194" y="979423"/>
                </a:moveTo>
                <a:lnTo>
                  <a:pt x="0" y="979423"/>
                </a:lnTo>
                <a:lnTo>
                  <a:pt x="38100" y="1055623"/>
                </a:lnTo>
                <a:lnTo>
                  <a:pt x="69850" y="992123"/>
                </a:lnTo>
                <a:lnTo>
                  <a:pt x="28194" y="992123"/>
                </a:lnTo>
                <a:lnTo>
                  <a:pt x="28194" y="979423"/>
                </a:lnTo>
                <a:close/>
              </a:path>
              <a:path w="76200" h="1056004">
                <a:moveTo>
                  <a:pt x="48005" y="0"/>
                </a:moveTo>
                <a:lnTo>
                  <a:pt x="28194" y="0"/>
                </a:lnTo>
                <a:lnTo>
                  <a:pt x="28194" y="992123"/>
                </a:lnTo>
                <a:lnTo>
                  <a:pt x="48005" y="992123"/>
                </a:lnTo>
                <a:lnTo>
                  <a:pt x="48005" y="0"/>
                </a:lnTo>
                <a:close/>
              </a:path>
              <a:path w="76200" h="1056004">
                <a:moveTo>
                  <a:pt x="76200" y="979423"/>
                </a:moveTo>
                <a:lnTo>
                  <a:pt x="48005" y="979423"/>
                </a:lnTo>
                <a:lnTo>
                  <a:pt x="48005" y="992123"/>
                </a:lnTo>
                <a:lnTo>
                  <a:pt x="69850" y="992123"/>
                </a:lnTo>
                <a:lnTo>
                  <a:pt x="76200" y="9794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902453" y="3512440"/>
            <a:ext cx="941705" cy="1059815"/>
          </a:xfrm>
          <a:custGeom>
            <a:avLst/>
            <a:gdLst/>
            <a:ahLst/>
            <a:cxnLst/>
            <a:rect l="l" t="t" r="r" b="b"/>
            <a:pathLst>
              <a:path w="941704" h="1059814">
                <a:moveTo>
                  <a:pt x="22098" y="977646"/>
                </a:moveTo>
                <a:lnTo>
                  <a:pt x="0" y="1059815"/>
                </a:lnTo>
                <a:lnTo>
                  <a:pt x="79121" y="1028192"/>
                </a:lnTo>
                <a:lnTo>
                  <a:pt x="66083" y="1016635"/>
                </a:lnTo>
                <a:lnTo>
                  <a:pt x="46862" y="1016635"/>
                </a:lnTo>
                <a:lnTo>
                  <a:pt x="37337" y="1008126"/>
                </a:lnTo>
                <a:lnTo>
                  <a:pt x="45767" y="998626"/>
                </a:lnTo>
                <a:lnTo>
                  <a:pt x="22098" y="977646"/>
                </a:lnTo>
                <a:close/>
              </a:path>
              <a:path w="941704" h="1059814">
                <a:moveTo>
                  <a:pt x="45767" y="998626"/>
                </a:moveTo>
                <a:lnTo>
                  <a:pt x="37337" y="1008126"/>
                </a:lnTo>
                <a:lnTo>
                  <a:pt x="46862" y="1016635"/>
                </a:lnTo>
                <a:lnTo>
                  <a:pt x="55323" y="1007097"/>
                </a:lnTo>
                <a:lnTo>
                  <a:pt x="45767" y="998626"/>
                </a:lnTo>
                <a:close/>
              </a:path>
              <a:path w="941704" h="1059814">
                <a:moveTo>
                  <a:pt x="55323" y="1007097"/>
                </a:moveTo>
                <a:lnTo>
                  <a:pt x="46862" y="1016635"/>
                </a:lnTo>
                <a:lnTo>
                  <a:pt x="66083" y="1016635"/>
                </a:lnTo>
                <a:lnTo>
                  <a:pt x="55323" y="1007097"/>
                </a:lnTo>
                <a:close/>
              </a:path>
              <a:path w="941704" h="1059814">
                <a:moveTo>
                  <a:pt x="931926" y="0"/>
                </a:moveTo>
                <a:lnTo>
                  <a:pt x="45767" y="998626"/>
                </a:lnTo>
                <a:lnTo>
                  <a:pt x="55323" y="1007097"/>
                </a:lnTo>
                <a:lnTo>
                  <a:pt x="941324" y="8381"/>
                </a:lnTo>
                <a:lnTo>
                  <a:pt x="9319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97626" y="3512440"/>
            <a:ext cx="919480" cy="1059815"/>
          </a:xfrm>
          <a:custGeom>
            <a:avLst/>
            <a:gdLst/>
            <a:ahLst/>
            <a:cxnLst/>
            <a:rect l="l" t="t" r="r" b="b"/>
            <a:pathLst>
              <a:path w="919479" h="1059814">
                <a:moveTo>
                  <a:pt x="864551" y="1006396"/>
                </a:moveTo>
                <a:lnTo>
                  <a:pt x="840485" y="1027176"/>
                </a:lnTo>
                <a:lnTo>
                  <a:pt x="919226" y="1059815"/>
                </a:lnTo>
                <a:lnTo>
                  <a:pt x="908019" y="1016000"/>
                </a:lnTo>
                <a:lnTo>
                  <a:pt x="872871" y="1016000"/>
                </a:lnTo>
                <a:lnTo>
                  <a:pt x="864551" y="1006396"/>
                </a:lnTo>
                <a:close/>
              </a:path>
              <a:path w="919479" h="1059814">
                <a:moveTo>
                  <a:pt x="874093" y="998158"/>
                </a:moveTo>
                <a:lnTo>
                  <a:pt x="864551" y="1006396"/>
                </a:lnTo>
                <a:lnTo>
                  <a:pt x="872871" y="1016000"/>
                </a:lnTo>
                <a:lnTo>
                  <a:pt x="882396" y="1007745"/>
                </a:lnTo>
                <a:lnTo>
                  <a:pt x="874093" y="998158"/>
                </a:lnTo>
                <a:close/>
              </a:path>
              <a:path w="919479" h="1059814">
                <a:moveTo>
                  <a:pt x="898144" y="977392"/>
                </a:moveTo>
                <a:lnTo>
                  <a:pt x="874093" y="998158"/>
                </a:lnTo>
                <a:lnTo>
                  <a:pt x="882396" y="1007745"/>
                </a:lnTo>
                <a:lnTo>
                  <a:pt x="872871" y="1016000"/>
                </a:lnTo>
                <a:lnTo>
                  <a:pt x="908019" y="1016000"/>
                </a:lnTo>
                <a:lnTo>
                  <a:pt x="898144" y="977392"/>
                </a:lnTo>
                <a:close/>
              </a:path>
              <a:path w="919479" h="1059814">
                <a:moveTo>
                  <a:pt x="9651" y="0"/>
                </a:moveTo>
                <a:lnTo>
                  <a:pt x="0" y="8381"/>
                </a:lnTo>
                <a:lnTo>
                  <a:pt x="864551" y="1006396"/>
                </a:lnTo>
                <a:lnTo>
                  <a:pt x="874093" y="998158"/>
                </a:lnTo>
                <a:lnTo>
                  <a:pt x="965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84495" y="4075048"/>
            <a:ext cx="397510" cy="497840"/>
          </a:xfrm>
          <a:custGeom>
            <a:avLst/>
            <a:gdLst/>
            <a:ahLst/>
            <a:cxnLst/>
            <a:rect l="l" t="t" r="r" b="b"/>
            <a:pathLst>
              <a:path w="397510" h="497839">
                <a:moveTo>
                  <a:pt x="344649" y="441913"/>
                </a:moveTo>
                <a:lnTo>
                  <a:pt x="319785" y="461644"/>
                </a:lnTo>
                <a:lnTo>
                  <a:pt x="397001" y="497585"/>
                </a:lnTo>
                <a:lnTo>
                  <a:pt x="387384" y="451866"/>
                </a:lnTo>
                <a:lnTo>
                  <a:pt x="352551" y="451866"/>
                </a:lnTo>
                <a:lnTo>
                  <a:pt x="344649" y="441913"/>
                </a:lnTo>
                <a:close/>
              </a:path>
              <a:path w="397510" h="497839">
                <a:moveTo>
                  <a:pt x="354637" y="433986"/>
                </a:moveTo>
                <a:lnTo>
                  <a:pt x="344649" y="441913"/>
                </a:lnTo>
                <a:lnTo>
                  <a:pt x="352551" y="451866"/>
                </a:lnTo>
                <a:lnTo>
                  <a:pt x="362584" y="443991"/>
                </a:lnTo>
                <a:lnTo>
                  <a:pt x="354637" y="433986"/>
                </a:lnTo>
                <a:close/>
              </a:path>
              <a:path w="397510" h="497839">
                <a:moveTo>
                  <a:pt x="379475" y="414273"/>
                </a:moveTo>
                <a:lnTo>
                  <a:pt x="354637" y="433986"/>
                </a:lnTo>
                <a:lnTo>
                  <a:pt x="362584" y="443991"/>
                </a:lnTo>
                <a:lnTo>
                  <a:pt x="352551" y="451866"/>
                </a:lnTo>
                <a:lnTo>
                  <a:pt x="387384" y="451866"/>
                </a:lnTo>
                <a:lnTo>
                  <a:pt x="379475" y="414273"/>
                </a:lnTo>
                <a:close/>
              </a:path>
              <a:path w="397510" h="497839">
                <a:moveTo>
                  <a:pt x="9905" y="0"/>
                </a:moveTo>
                <a:lnTo>
                  <a:pt x="0" y="7874"/>
                </a:lnTo>
                <a:lnTo>
                  <a:pt x="344649" y="441913"/>
                </a:lnTo>
                <a:lnTo>
                  <a:pt x="354637" y="433986"/>
                </a:lnTo>
                <a:lnTo>
                  <a:pt x="99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70192" y="4049268"/>
            <a:ext cx="397510" cy="526415"/>
          </a:xfrm>
          <a:custGeom>
            <a:avLst/>
            <a:gdLst/>
            <a:ahLst/>
            <a:cxnLst/>
            <a:rect l="l" t="t" r="r" b="b"/>
            <a:pathLst>
              <a:path w="397509" h="526414">
                <a:moveTo>
                  <a:pt x="15239" y="442341"/>
                </a:moveTo>
                <a:lnTo>
                  <a:pt x="0" y="526034"/>
                </a:lnTo>
                <a:lnTo>
                  <a:pt x="76200" y="488060"/>
                </a:lnTo>
                <a:lnTo>
                  <a:pt x="64346" y="479170"/>
                </a:lnTo>
                <a:lnTo>
                  <a:pt x="43179" y="479170"/>
                </a:lnTo>
                <a:lnTo>
                  <a:pt x="33019" y="471550"/>
                </a:lnTo>
                <a:lnTo>
                  <a:pt x="40645" y="461395"/>
                </a:lnTo>
                <a:lnTo>
                  <a:pt x="15239" y="442341"/>
                </a:lnTo>
                <a:close/>
              </a:path>
              <a:path w="397509" h="526414">
                <a:moveTo>
                  <a:pt x="40645" y="461395"/>
                </a:moveTo>
                <a:lnTo>
                  <a:pt x="33019" y="471550"/>
                </a:lnTo>
                <a:lnTo>
                  <a:pt x="43179" y="479170"/>
                </a:lnTo>
                <a:lnTo>
                  <a:pt x="50803" y="469013"/>
                </a:lnTo>
                <a:lnTo>
                  <a:pt x="40645" y="461395"/>
                </a:lnTo>
                <a:close/>
              </a:path>
              <a:path w="397509" h="526414">
                <a:moveTo>
                  <a:pt x="50803" y="469013"/>
                </a:moveTo>
                <a:lnTo>
                  <a:pt x="43179" y="479170"/>
                </a:lnTo>
                <a:lnTo>
                  <a:pt x="64346" y="479170"/>
                </a:lnTo>
                <a:lnTo>
                  <a:pt x="50803" y="469013"/>
                </a:lnTo>
                <a:close/>
              </a:path>
              <a:path w="397509" h="526414">
                <a:moveTo>
                  <a:pt x="387096" y="0"/>
                </a:moveTo>
                <a:lnTo>
                  <a:pt x="40645" y="461395"/>
                </a:lnTo>
                <a:lnTo>
                  <a:pt x="50803" y="469013"/>
                </a:lnTo>
                <a:lnTo>
                  <a:pt x="397128" y="7619"/>
                </a:lnTo>
                <a:lnTo>
                  <a:pt x="3870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489447" y="3516630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0" y="561975"/>
                </a:moveTo>
                <a:lnTo>
                  <a:pt x="41275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45807" y="3512058"/>
            <a:ext cx="424180" cy="541655"/>
          </a:xfrm>
          <a:custGeom>
            <a:avLst/>
            <a:gdLst/>
            <a:ahLst/>
            <a:cxnLst/>
            <a:rect l="l" t="t" r="r" b="b"/>
            <a:pathLst>
              <a:path w="424179" h="541655">
                <a:moveTo>
                  <a:pt x="423925" y="541274"/>
                </a:moveTo>
                <a:lnTo>
                  <a:pt x="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0895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02052" y="2720339"/>
            <a:ext cx="1835657" cy="235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19780" y="2780157"/>
            <a:ext cx="1676400" cy="76200"/>
          </a:xfrm>
          <a:custGeom>
            <a:avLst/>
            <a:gdLst/>
            <a:ahLst/>
            <a:cxnLst/>
            <a:rect l="l" t="t" r="r" b="b"/>
            <a:pathLst>
              <a:path w="16764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673"/>
                </a:lnTo>
                <a:lnTo>
                  <a:pt x="63500" y="50673"/>
                </a:lnTo>
                <a:lnTo>
                  <a:pt x="63500" y="25526"/>
                </a:lnTo>
                <a:lnTo>
                  <a:pt x="76200" y="25526"/>
                </a:lnTo>
                <a:lnTo>
                  <a:pt x="76200" y="0"/>
                </a:lnTo>
                <a:close/>
              </a:path>
              <a:path w="1676400" h="76200">
                <a:moveTo>
                  <a:pt x="76200" y="25526"/>
                </a:moveTo>
                <a:lnTo>
                  <a:pt x="63500" y="25526"/>
                </a:lnTo>
                <a:lnTo>
                  <a:pt x="63500" y="50673"/>
                </a:lnTo>
                <a:lnTo>
                  <a:pt x="76200" y="50673"/>
                </a:lnTo>
                <a:lnTo>
                  <a:pt x="76200" y="25526"/>
                </a:lnTo>
                <a:close/>
              </a:path>
              <a:path w="1676400" h="76200">
                <a:moveTo>
                  <a:pt x="1676399" y="25526"/>
                </a:moveTo>
                <a:lnTo>
                  <a:pt x="76200" y="25526"/>
                </a:lnTo>
                <a:lnTo>
                  <a:pt x="76200" y="50673"/>
                </a:lnTo>
                <a:lnTo>
                  <a:pt x="1676399" y="50673"/>
                </a:lnTo>
                <a:lnTo>
                  <a:pt x="1676399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42054" y="2184653"/>
            <a:ext cx="2313431" cy="13190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67200" y="2209801"/>
            <a:ext cx="2209800" cy="12153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49115" y="2387871"/>
            <a:ext cx="1047115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Job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spc="-15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spc="-3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6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600" spc="-5" dirty="0">
                <a:solidFill>
                  <a:srgbClr val="FFFFFF"/>
                </a:solidFill>
                <a:latin typeface="Tahoma"/>
                <a:cs typeface="Tahoma"/>
              </a:rPr>
              <a:t>er</a:t>
            </a:r>
            <a:endParaRPr sz="1600">
              <a:latin typeface="Tahoma"/>
              <a:cs typeface="Tahoma"/>
            </a:endParaRPr>
          </a:p>
          <a:p>
            <a:pPr algn="ctr">
              <a:spcBef>
                <a:spcPts val="560"/>
              </a:spcBef>
            </a:pP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Job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Queue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23128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3128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24119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24119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2060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2060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21911" y="2966086"/>
            <a:ext cx="300989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21910" y="2966085"/>
            <a:ext cx="300990" cy="311150"/>
          </a:xfrm>
          <a:custGeom>
            <a:avLst/>
            <a:gdLst/>
            <a:ahLst/>
            <a:cxnLst/>
            <a:rect l="l" t="t" r="r" b="b"/>
            <a:pathLst>
              <a:path w="300989" h="311150">
                <a:moveTo>
                  <a:pt x="0" y="310895"/>
                </a:moveTo>
                <a:lnTo>
                  <a:pt x="300989" y="310895"/>
                </a:lnTo>
                <a:lnTo>
                  <a:pt x="300989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22902" y="2966085"/>
            <a:ext cx="300355" cy="311150"/>
          </a:xfrm>
          <a:custGeom>
            <a:avLst/>
            <a:gdLst/>
            <a:ahLst/>
            <a:cxnLst/>
            <a:rect l="l" t="t" r="r" b="b"/>
            <a:pathLst>
              <a:path w="300354" h="311150">
                <a:moveTo>
                  <a:pt x="0" y="310895"/>
                </a:moveTo>
                <a:lnTo>
                  <a:pt x="300227" y="310895"/>
                </a:lnTo>
                <a:lnTo>
                  <a:pt x="300227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22902" y="2966085"/>
            <a:ext cx="300355" cy="311150"/>
          </a:xfrm>
          <a:custGeom>
            <a:avLst/>
            <a:gdLst/>
            <a:ahLst/>
            <a:cxnLst/>
            <a:rect l="l" t="t" r="r" b="b"/>
            <a:pathLst>
              <a:path w="300354" h="311150">
                <a:moveTo>
                  <a:pt x="0" y="310895"/>
                </a:moveTo>
                <a:lnTo>
                  <a:pt x="300227" y="310895"/>
                </a:lnTo>
                <a:lnTo>
                  <a:pt x="300227" y="0"/>
                </a:lnTo>
                <a:lnTo>
                  <a:pt x="0" y="0"/>
                </a:lnTo>
                <a:lnTo>
                  <a:pt x="0" y="310895"/>
                </a:lnTo>
                <a:close/>
              </a:path>
            </a:pathLst>
          </a:custGeom>
          <a:ln w="2514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19780" y="4221861"/>
            <a:ext cx="381000" cy="1981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819780" y="4221860"/>
            <a:ext cx="381000" cy="198120"/>
          </a:xfrm>
          <a:custGeom>
            <a:avLst/>
            <a:gdLst/>
            <a:ahLst/>
            <a:cxnLst/>
            <a:rect l="l" t="t" r="r" b="b"/>
            <a:pathLst>
              <a:path w="381000" h="198120">
                <a:moveTo>
                  <a:pt x="0" y="198119"/>
                </a:moveTo>
                <a:lnTo>
                  <a:pt x="381000" y="198119"/>
                </a:lnTo>
                <a:lnTo>
                  <a:pt x="381000" y="0"/>
                </a:lnTo>
                <a:lnTo>
                  <a:pt x="0" y="0"/>
                </a:lnTo>
                <a:lnTo>
                  <a:pt x="0" y="198119"/>
                </a:lnTo>
                <a:close/>
              </a:path>
            </a:pathLst>
          </a:custGeom>
          <a:ln w="25146">
            <a:solidFill>
              <a:srgbClr val="0025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7976" y="2361819"/>
            <a:ext cx="2139696" cy="1063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976" y="2361819"/>
            <a:ext cx="2139950" cy="1064260"/>
          </a:xfrm>
          <a:custGeom>
            <a:avLst/>
            <a:gdLst/>
            <a:ahLst/>
            <a:cxnLst/>
            <a:rect l="l" t="t" r="r" b="b"/>
            <a:pathLst>
              <a:path w="2139950" h="1064260">
                <a:moveTo>
                  <a:pt x="0" y="1063752"/>
                </a:moveTo>
                <a:lnTo>
                  <a:pt x="2139696" y="1063752"/>
                </a:lnTo>
                <a:lnTo>
                  <a:pt x="2139696" y="0"/>
                </a:lnTo>
                <a:lnTo>
                  <a:pt x="0" y="0"/>
                </a:lnTo>
                <a:lnTo>
                  <a:pt x="0" y="1063752"/>
                </a:lnTo>
                <a:close/>
              </a:path>
            </a:pathLst>
          </a:custGeom>
          <a:ln w="12954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5647" y="3238119"/>
            <a:ext cx="430530" cy="0"/>
          </a:xfrm>
          <a:custGeom>
            <a:avLst/>
            <a:gdLst/>
            <a:ahLst/>
            <a:cxnLst/>
            <a:rect l="l" t="t" r="r" b="b"/>
            <a:pathLst>
              <a:path w="430530">
                <a:moveTo>
                  <a:pt x="0" y="0"/>
                </a:moveTo>
                <a:lnTo>
                  <a:pt x="430530" y="0"/>
                </a:lnTo>
              </a:path>
            </a:pathLst>
          </a:custGeom>
          <a:ln w="9906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5647" y="3015614"/>
            <a:ext cx="341630" cy="0"/>
          </a:xfrm>
          <a:custGeom>
            <a:avLst/>
            <a:gdLst/>
            <a:ahLst/>
            <a:cxnLst/>
            <a:rect l="l" t="t" r="r" b="b"/>
            <a:pathLst>
              <a:path w="341630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9906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85647" y="2790825"/>
            <a:ext cx="341630" cy="0"/>
          </a:xfrm>
          <a:custGeom>
            <a:avLst/>
            <a:gdLst/>
            <a:ahLst/>
            <a:cxnLst/>
            <a:rect l="l" t="t" r="r" b="b"/>
            <a:pathLst>
              <a:path w="341630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9906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85647" y="2582036"/>
            <a:ext cx="341630" cy="0"/>
          </a:xfrm>
          <a:custGeom>
            <a:avLst/>
            <a:gdLst/>
            <a:ahLst/>
            <a:cxnLst/>
            <a:rect l="l" t="t" r="r" b="b"/>
            <a:pathLst>
              <a:path w="341630">
                <a:moveTo>
                  <a:pt x="0" y="0"/>
                </a:moveTo>
                <a:lnTo>
                  <a:pt x="341375" y="0"/>
                </a:lnTo>
              </a:path>
            </a:pathLst>
          </a:custGeom>
          <a:ln w="9906">
            <a:solidFill>
              <a:srgbClr val="24242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0847" y="2480692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4"/>
                </a:moveTo>
                <a:lnTo>
                  <a:pt x="304800" y="214884"/>
                </a:lnTo>
                <a:lnTo>
                  <a:pt x="30480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0847" y="2480692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4"/>
                </a:moveTo>
                <a:lnTo>
                  <a:pt x="304800" y="214884"/>
                </a:lnTo>
                <a:lnTo>
                  <a:pt x="30480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0847" y="2695576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3"/>
                </a:moveTo>
                <a:lnTo>
                  <a:pt x="304800" y="214883"/>
                </a:lnTo>
                <a:lnTo>
                  <a:pt x="304800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0847" y="2695576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3"/>
                </a:moveTo>
                <a:lnTo>
                  <a:pt x="304800" y="214883"/>
                </a:lnTo>
                <a:lnTo>
                  <a:pt x="304800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0847" y="2910459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3"/>
                </a:moveTo>
                <a:lnTo>
                  <a:pt x="304800" y="214883"/>
                </a:lnTo>
                <a:lnTo>
                  <a:pt x="304800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0847" y="2910459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3"/>
                </a:moveTo>
                <a:lnTo>
                  <a:pt x="304800" y="214883"/>
                </a:lnTo>
                <a:lnTo>
                  <a:pt x="304800" y="0"/>
                </a:lnTo>
                <a:lnTo>
                  <a:pt x="0" y="0"/>
                </a:lnTo>
                <a:lnTo>
                  <a:pt x="0" y="214883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0847" y="3125343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4"/>
                </a:moveTo>
                <a:lnTo>
                  <a:pt x="304800" y="214884"/>
                </a:lnTo>
                <a:lnTo>
                  <a:pt x="30480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0847" y="3125343"/>
            <a:ext cx="304800" cy="215265"/>
          </a:xfrm>
          <a:custGeom>
            <a:avLst/>
            <a:gdLst/>
            <a:ahLst/>
            <a:cxnLst/>
            <a:rect l="l" t="t" r="r" b="b"/>
            <a:pathLst>
              <a:path w="304800" h="215264">
                <a:moveTo>
                  <a:pt x="0" y="214884"/>
                </a:moveTo>
                <a:lnTo>
                  <a:pt x="304800" y="214884"/>
                </a:lnTo>
                <a:lnTo>
                  <a:pt x="304800" y="0"/>
                </a:lnTo>
                <a:lnTo>
                  <a:pt x="0" y="0"/>
                </a:lnTo>
                <a:lnTo>
                  <a:pt x="0" y="214884"/>
                </a:lnTo>
                <a:close/>
              </a:path>
            </a:pathLst>
          </a:custGeom>
          <a:ln w="990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9003" y="3172586"/>
            <a:ext cx="300355" cy="132080"/>
          </a:xfrm>
          <a:custGeom>
            <a:avLst/>
            <a:gdLst/>
            <a:ahLst/>
            <a:cxnLst/>
            <a:rect l="l" t="t" r="r" b="b"/>
            <a:pathLst>
              <a:path w="300355" h="132080">
                <a:moveTo>
                  <a:pt x="0" y="131825"/>
                </a:moveTo>
                <a:lnTo>
                  <a:pt x="300227" y="131825"/>
                </a:lnTo>
                <a:lnTo>
                  <a:pt x="300227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9003" y="3172586"/>
            <a:ext cx="300355" cy="132080"/>
          </a:xfrm>
          <a:custGeom>
            <a:avLst/>
            <a:gdLst/>
            <a:ahLst/>
            <a:cxnLst/>
            <a:rect l="l" t="t" r="r" b="b"/>
            <a:pathLst>
              <a:path w="300355" h="132080">
                <a:moveTo>
                  <a:pt x="0" y="131825"/>
                </a:moveTo>
                <a:lnTo>
                  <a:pt x="300227" y="131825"/>
                </a:lnTo>
                <a:lnTo>
                  <a:pt x="300227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29230" y="3172586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229230" y="3172586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27022" y="3172587"/>
            <a:ext cx="300990" cy="1318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27022" y="3172586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90" y="131825"/>
                </a:lnTo>
                <a:lnTo>
                  <a:pt x="300990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28013" y="3172586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28013" y="3172586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9003" y="2515743"/>
            <a:ext cx="300355" cy="132715"/>
          </a:xfrm>
          <a:custGeom>
            <a:avLst/>
            <a:gdLst/>
            <a:ahLst/>
            <a:cxnLst/>
            <a:rect l="l" t="t" r="r" b="b"/>
            <a:pathLst>
              <a:path w="300355" h="132714">
                <a:moveTo>
                  <a:pt x="0" y="132587"/>
                </a:moveTo>
                <a:lnTo>
                  <a:pt x="300227" y="132587"/>
                </a:lnTo>
                <a:lnTo>
                  <a:pt x="300227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9003" y="2515743"/>
            <a:ext cx="300355" cy="132715"/>
          </a:xfrm>
          <a:custGeom>
            <a:avLst/>
            <a:gdLst/>
            <a:ahLst/>
            <a:cxnLst/>
            <a:rect l="l" t="t" r="r" b="b"/>
            <a:pathLst>
              <a:path w="300355" h="132714">
                <a:moveTo>
                  <a:pt x="0" y="132587"/>
                </a:moveTo>
                <a:lnTo>
                  <a:pt x="300227" y="132587"/>
                </a:lnTo>
                <a:lnTo>
                  <a:pt x="300227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ln w="9905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29230" y="2515743"/>
            <a:ext cx="300990" cy="132715"/>
          </a:xfrm>
          <a:custGeom>
            <a:avLst/>
            <a:gdLst/>
            <a:ahLst/>
            <a:cxnLst/>
            <a:rect l="l" t="t" r="r" b="b"/>
            <a:pathLst>
              <a:path w="300989" h="132714">
                <a:moveTo>
                  <a:pt x="0" y="132587"/>
                </a:moveTo>
                <a:lnTo>
                  <a:pt x="300989" y="132587"/>
                </a:lnTo>
                <a:lnTo>
                  <a:pt x="300989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29230" y="2515743"/>
            <a:ext cx="300990" cy="132715"/>
          </a:xfrm>
          <a:custGeom>
            <a:avLst/>
            <a:gdLst/>
            <a:ahLst/>
            <a:cxnLst/>
            <a:rect l="l" t="t" r="r" b="b"/>
            <a:pathLst>
              <a:path w="300989" h="132714">
                <a:moveTo>
                  <a:pt x="0" y="132587"/>
                </a:moveTo>
                <a:lnTo>
                  <a:pt x="300989" y="132587"/>
                </a:lnTo>
                <a:lnTo>
                  <a:pt x="300989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7022" y="2515743"/>
            <a:ext cx="300990" cy="1325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27022" y="2515743"/>
            <a:ext cx="300990" cy="132715"/>
          </a:xfrm>
          <a:custGeom>
            <a:avLst/>
            <a:gdLst/>
            <a:ahLst/>
            <a:cxnLst/>
            <a:rect l="l" t="t" r="r" b="b"/>
            <a:pathLst>
              <a:path w="300989" h="132714">
                <a:moveTo>
                  <a:pt x="0" y="132587"/>
                </a:moveTo>
                <a:lnTo>
                  <a:pt x="300990" y="132587"/>
                </a:lnTo>
                <a:lnTo>
                  <a:pt x="300990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28013" y="2515743"/>
            <a:ext cx="300990" cy="132715"/>
          </a:xfrm>
          <a:custGeom>
            <a:avLst/>
            <a:gdLst/>
            <a:ahLst/>
            <a:cxnLst/>
            <a:rect l="l" t="t" r="r" b="b"/>
            <a:pathLst>
              <a:path w="300989" h="132714">
                <a:moveTo>
                  <a:pt x="0" y="132587"/>
                </a:moveTo>
                <a:lnTo>
                  <a:pt x="300989" y="132587"/>
                </a:lnTo>
                <a:lnTo>
                  <a:pt x="300989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28013" y="2515743"/>
            <a:ext cx="300990" cy="132715"/>
          </a:xfrm>
          <a:custGeom>
            <a:avLst/>
            <a:gdLst/>
            <a:ahLst/>
            <a:cxnLst/>
            <a:rect l="l" t="t" r="r" b="b"/>
            <a:pathLst>
              <a:path w="300989" h="132714">
                <a:moveTo>
                  <a:pt x="0" y="132587"/>
                </a:moveTo>
                <a:lnTo>
                  <a:pt x="300989" y="132587"/>
                </a:lnTo>
                <a:lnTo>
                  <a:pt x="300989" y="0"/>
                </a:lnTo>
                <a:lnTo>
                  <a:pt x="0" y="0"/>
                </a:lnTo>
                <a:lnTo>
                  <a:pt x="0" y="132587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9003" y="2725292"/>
            <a:ext cx="300227" cy="1318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9003" y="2725292"/>
            <a:ext cx="300355" cy="132080"/>
          </a:xfrm>
          <a:custGeom>
            <a:avLst/>
            <a:gdLst/>
            <a:ahLst/>
            <a:cxnLst/>
            <a:rect l="l" t="t" r="r" b="b"/>
            <a:pathLst>
              <a:path w="300355" h="132080">
                <a:moveTo>
                  <a:pt x="0" y="131826"/>
                </a:moveTo>
                <a:lnTo>
                  <a:pt x="300227" y="131826"/>
                </a:lnTo>
                <a:lnTo>
                  <a:pt x="300227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29230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89" y="131826"/>
                </a:lnTo>
                <a:lnTo>
                  <a:pt x="300989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29230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89" y="131826"/>
                </a:lnTo>
                <a:lnTo>
                  <a:pt x="300989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27022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90" y="131826"/>
                </a:lnTo>
                <a:lnTo>
                  <a:pt x="300990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27022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90" y="131826"/>
                </a:lnTo>
                <a:lnTo>
                  <a:pt x="300990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28013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89" y="131826"/>
                </a:lnTo>
                <a:lnTo>
                  <a:pt x="300989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28013" y="2725292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6"/>
                </a:moveTo>
                <a:lnTo>
                  <a:pt x="300989" y="131826"/>
                </a:lnTo>
                <a:lnTo>
                  <a:pt x="300989" y="0"/>
                </a:lnTo>
                <a:lnTo>
                  <a:pt x="0" y="0"/>
                </a:lnTo>
                <a:lnTo>
                  <a:pt x="0" y="131826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29003" y="2949320"/>
            <a:ext cx="300355" cy="132080"/>
          </a:xfrm>
          <a:custGeom>
            <a:avLst/>
            <a:gdLst/>
            <a:ahLst/>
            <a:cxnLst/>
            <a:rect l="l" t="t" r="r" b="b"/>
            <a:pathLst>
              <a:path w="300355" h="132080">
                <a:moveTo>
                  <a:pt x="0" y="131825"/>
                </a:moveTo>
                <a:lnTo>
                  <a:pt x="300227" y="131825"/>
                </a:lnTo>
                <a:lnTo>
                  <a:pt x="300227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29003" y="2949320"/>
            <a:ext cx="300355" cy="132080"/>
          </a:xfrm>
          <a:custGeom>
            <a:avLst/>
            <a:gdLst/>
            <a:ahLst/>
            <a:cxnLst/>
            <a:rect l="l" t="t" r="r" b="b"/>
            <a:pathLst>
              <a:path w="300355" h="132080">
                <a:moveTo>
                  <a:pt x="0" y="131825"/>
                </a:moveTo>
                <a:lnTo>
                  <a:pt x="300227" y="131825"/>
                </a:lnTo>
                <a:lnTo>
                  <a:pt x="300227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29231" y="2949321"/>
            <a:ext cx="300989" cy="13182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29230" y="2949320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27022" y="2949320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90" y="131825"/>
                </a:lnTo>
                <a:lnTo>
                  <a:pt x="300990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7022" y="2949320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90" y="131825"/>
                </a:lnTo>
                <a:lnTo>
                  <a:pt x="300990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28013" y="2949320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28013" y="2949320"/>
            <a:ext cx="300990" cy="132080"/>
          </a:xfrm>
          <a:custGeom>
            <a:avLst/>
            <a:gdLst/>
            <a:ahLst/>
            <a:cxnLst/>
            <a:rect l="l" t="t" r="r" b="b"/>
            <a:pathLst>
              <a:path w="300989" h="132080">
                <a:moveTo>
                  <a:pt x="0" y="131825"/>
                </a:moveTo>
                <a:lnTo>
                  <a:pt x="300989" y="131825"/>
                </a:lnTo>
                <a:lnTo>
                  <a:pt x="300989" y="0"/>
                </a:lnTo>
                <a:lnTo>
                  <a:pt x="0" y="0"/>
                </a:lnTo>
                <a:lnTo>
                  <a:pt x="0" y="131825"/>
                </a:lnTo>
                <a:close/>
              </a:path>
            </a:pathLst>
          </a:custGeom>
          <a:ln w="9906">
            <a:solidFill>
              <a:srgbClr val="B362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742187" y="2701476"/>
            <a:ext cx="18161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H3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42187" y="2925758"/>
            <a:ext cx="18161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H4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42187" y="3148770"/>
            <a:ext cx="18161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H5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42187" y="2492180"/>
            <a:ext cx="18161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H1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435852" y="2720339"/>
            <a:ext cx="2365248" cy="23545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53581" y="2780157"/>
            <a:ext cx="2207260" cy="76200"/>
          </a:xfrm>
          <a:custGeom>
            <a:avLst/>
            <a:gdLst/>
            <a:ahLst/>
            <a:cxnLst/>
            <a:rect l="l" t="t" r="r" b="b"/>
            <a:pathLst>
              <a:path w="2207259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673"/>
                </a:lnTo>
                <a:lnTo>
                  <a:pt x="63500" y="50673"/>
                </a:lnTo>
                <a:lnTo>
                  <a:pt x="63500" y="25526"/>
                </a:lnTo>
                <a:lnTo>
                  <a:pt x="76200" y="25526"/>
                </a:lnTo>
                <a:lnTo>
                  <a:pt x="76200" y="0"/>
                </a:lnTo>
                <a:close/>
              </a:path>
              <a:path w="2207259" h="76200">
                <a:moveTo>
                  <a:pt x="76200" y="25526"/>
                </a:moveTo>
                <a:lnTo>
                  <a:pt x="63500" y="25526"/>
                </a:lnTo>
                <a:lnTo>
                  <a:pt x="63500" y="50673"/>
                </a:lnTo>
                <a:lnTo>
                  <a:pt x="76200" y="50673"/>
                </a:lnTo>
                <a:lnTo>
                  <a:pt x="76200" y="25526"/>
                </a:lnTo>
                <a:close/>
              </a:path>
              <a:path w="2207259" h="76200">
                <a:moveTo>
                  <a:pt x="2206752" y="25526"/>
                </a:moveTo>
                <a:lnTo>
                  <a:pt x="76200" y="25526"/>
                </a:lnTo>
                <a:lnTo>
                  <a:pt x="76200" y="50673"/>
                </a:lnTo>
                <a:lnTo>
                  <a:pt x="2206752" y="50673"/>
                </a:lnTo>
                <a:lnTo>
                  <a:pt x="2206752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566659" y="2832354"/>
            <a:ext cx="107442" cy="112776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620381" y="2853308"/>
            <a:ext cx="0" cy="1033144"/>
          </a:xfrm>
          <a:custGeom>
            <a:avLst/>
            <a:gdLst/>
            <a:ahLst/>
            <a:cxnLst/>
            <a:rect l="l" t="t" r="r" b="b"/>
            <a:pathLst>
              <a:path h="1033144">
                <a:moveTo>
                  <a:pt x="0" y="0"/>
                </a:moveTo>
                <a:lnTo>
                  <a:pt x="0" y="1032891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756655" y="3403854"/>
            <a:ext cx="1932431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81800" y="3429000"/>
            <a:ext cx="1828800" cy="609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7176769" y="3548480"/>
            <a:ext cx="1039494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 marR="5080" indent="-406400"/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13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3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 - H2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706611" y="2797301"/>
            <a:ext cx="107442" cy="20017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760332" y="2818258"/>
            <a:ext cx="0" cy="1906905"/>
          </a:xfrm>
          <a:custGeom>
            <a:avLst/>
            <a:gdLst/>
            <a:ahLst/>
            <a:cxnLst/>
            <a:rect l="l" t="t" r="r" b="b"/>
            <a:pathLst>
              <a:path h="1906904">
                <a:moveTo>
                  <a:pt x="0" y="0"/>
                </a:moveTo>
                <a:lnTo>
                  <a:pt x="0" y="1906905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793230" y="4696206"/>
            <a:ext cx="2020824" cy="10744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834759" y="4730115"/>
            <a:ext cx="1925955" cy="0"/>
          </a:xfrm>
          <a:custGeom>
            <a:avLst/>
            <a:gdLst/>
            <a:ahLst/>
            <a:cxnLst/>
            <a:rect l="l" t="t" r="r" b="b"/>
            <a:pathLst>
              <a:path w="1925954">
                <a:moveTo>
                  <a:pt x="0" y="0"/>
                </a:moveTo>
                <a:lnTo>
                  <a:pt x="1925701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80455" y="4394453"/>
            <a:ext cx="1932431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705600" y="4419600"/>
            <a:ext cx="1828800" cy="6096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100569" y="4539335"/>
            <a:ext cx="1039494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13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3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 -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506716" y="4737455"/>
            <a:ext cx="22860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H4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702051" y="2329434"/>
            <a:ext cx="2114550" cy="70942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819780" y="2410842"/>
            <a:ext cx="1955800" cy="567055"/>
          </a:xfrm>
          <a:custGeom>
            <a:avLst/>
            <a:gdLst/>
            <a:ahLst/>
            <a:cxnLst/>
            <a:rect l="l" t="t" r="r" b="b"/>
            <a:pathLst>
              <a:path w="1955800" h="567055">
                <a:moveTo>
                  <a:pt x="1858771" y="516001"/>
                </a:moveTo>
                <a:lnTo>
                  <a:pt x="1852168" y="540258"/>
                </a:lnTo>
                <a:lnTo>
                  <a:pt x="1949069" y="566928"/>
                </a:lnTo>
                <a:lnTo>
                  <a:pt x="1955799" y="542671"/>
                </a:lnTo>
                <a:lnTo>
                  <a:pt x="1858771" y="516001"/>
                </a:lnTo>
                <a:close/>
              </a:path>
              <a:path w="1955800" h="567055">
                <a:moveTo>
                  <a:pt x="1689099" y="469138"/>
                </a:moveTo>
                <a:lnTo>
                  <a:pt x="1682369" y="493395"/>
                </a:lnTo>
                <a:lnTo>
                  <a:pt x="1779396" y="520192"/>
                </a:lnTo>
                <a:lnTo>
                  <a:pt x="1786128" y="495935"/>
                </a:lnTo>
                <a:lnTo>
                  <a:pt x="1689099" y="469138"/>
                </a:lnTo>
                <a:close/>
              </a:path>
              <a:path w="1955800" h="567055">
                <a:moveTo>
                  <a:pt x="1519428" y="422402"/>
                </a:moveTo>
                <a:lnTo>
                  <a:pt x="1512696" y="446659"/>
                </a:lnTo>
                <a:lnTo>
                  <a:pt x="1609724" y="473329"/>
                </a:lnTo>
                <a:lnTo>
                  <a:pt x="1616329" y="449072"/>
                </a:lnTo>
                <a:lnTo>
                  <a:pt x="1519428" y="422402"/>
                </a:lnTo>
                <a:close/>
              </a:path>
              <a:path w="1955800" h="567055">
                <a:moveTo>
                  <a:pt x="1349756" y="375666"/>
                </a:moveTo>
                <a:lnTo>
                  <a:pt x="1343024" y="399796"/>
                </a:lnTo>
                <a:lnTo>
                  <a:pt x="1440053" y="426593"/>
                </a:lnTo>
                <a:lnTo>
                  <a:pt x="1446657" y="402336"/>
                </a:lnTo>
                <a:lnTo>
                  <a:pt x="1349756" y="375666"/>
                </a:lnTo>
                <a:close/>
              </a:path>
              <a:path w="1955800" h="567055">
                <a:moveTo>
                  <a:pt x="1180083" y="328803"/>
                </a:moveTo>
                <a:lnTo>
                  <a:pt x="1173353" y="353060"/>
                </a:lnTo>
                <a:lnTo>
                  <a:pt x="1270381" y="379857"/>
                </a:lnTo>
                <a:lnTo>
                  <a:pt x="1276984" y="355600"/>
                </a:lnTo>
                <a:lnTo>
                  <a:pt x="1180083" y="328803"/>
                </a:lnTo>
                <a:close/>
              </a:path>
              <a:path w="1955800" h="567055">
                <a:moveTo>
                  <a:pt x="1010411" y="282067"/>
                </a:moveTo>
                <a:lnTo>
                  <a:pt x="1003681" y="306324"/>
                </a:lnTo>
                <a:lnTo>
                  <a:pt x="1100582" y="332994"/>
                </a:lnTo>
                <a:lnTo>
                  <a:pt x="1107313" y="308737"/>
                </a:lnTo>
                <a:lnTo>
                  <a:pt x="1010411" y="282067"/>
                </a:lnTo>
                <a:close/>
              </a:path>
              <a:path w="1955800" h="567055">
                <a:moveTo>
                  <a:pt x="840613" y="235204"/>
                </a:moveTo>
                <a:lnTo>
                  <a:pt x="834008" y="259461"/>
                </a:lnTo>
                <a:lnTo>
                  <a:pt x="930909" y="286258"/>
                </a:lnTo>
                <a:lnTo>
                  <a:pt x="937641" y="262000"/>
                </a:lnTo>
                <a:lnTo>
                  <a:pt x="840613" y="235204"/>
                </a:lnTo>
                <a:close/>
              </a:path>
              <a:path w="1955800" h="567055">
                <a:moveTo>
                  <a:pt x="670941" y="188468"/>
                </a:moveTo>
                <a:lnTo>
                  <a:pt x="664336" y="212725"/>
                </a:lnTo>
                <a:lnTo>
                  <a:pt x="761238" y="239395"/>
                </a:lnTo>
                <a:lnTo>
                  <a:pt x="767969" y="215137"/>
                </a:lnTo>
                <a:lnTo>
                  <a:pt x="670941" y="188468"/>
                </a:lnTo>
                <a:close/>
              </a:path>
              <a:path w="1955800" h="567055">
                <a:moveTo>
                  <a:pt x="501269" y="141732"/>
                </a:moveTo>
                <a:lnTo>
                  <a:pt x="494538" y="165862"/>
                </a:lnTo>
                <a:lnTo>
                  <a:pt x="591566" y="192659"/>
                </a:lnTo>
                <a:lnTo>
                  <a:pt x="598296" y="168401"/>
                </a:lnTo>
                <a:lnTo>
                  <a:pt x="501269" y="141732"/>
                </a:lnTo>
                <a:close/>
              </a:path>
              <a:path w="1955800" h="567055">
                <a:moveTo>
                  <a:pt x="331596" y="94869"/>
                </a:moveTo>
                <a:lnTo>
                  <a:pt x="324866" y="119125"/>
                </a:lnTo>
                <a:lnTo>
                  <a:pt x="421894" y="145923"/>
                </a:lnTo>
                <a:lnTo>
                  <a:pt x="428498" y="121666"/>
                </a:lnTo>
                <a:lnTo>
                  <a:pt x="331596" y="94869"/>
                </a:lnTo>
                <a:close/>
              </a:path>
              <a:path w="1955800" h="567055">
                <a:moveTo>
                  <a:pt x="161925" y="48133"/>
                </a:moveTo>
                <a:lnTo>
                  <a:pt x="155194" y="72389"/>
                </a:lnTo>
                <a:lnTo>
                  <a:pt x="252221" y="99060"/>
                </a:lnTo>
                <a:lnTo>
                  <a:pt x="258825" y="74803"/>
                </a:lnTo>
                <a:lnTo>
                  <a:pt x="161925" y="48133"/>
                </a:lnTo>
                <a:close/>
              </a:path>
              <a:path w="1955800" h="567055">
                <a:moveTo>
                  <a:pt x="83566" y="0"/>
                </a:moveTo>
                <a:lnTo>
                  <a:pt x="0" y="16510"/>
                </a:lnTo>
                <a:lnTo>
                  <a:pt x="63373" y="73533"/>
                </a:lnTo>
                <a:lnTo>
                  <a:pt x="70145" y="48871"/>
                </a:lnTo>
                <a:lnTo>
                  <a:pt x="57912" y="45466"/>
                </a:lnTo>
                <a:lnTo>
                  <a:pt x="64516" y="21209"/>
                </a:lnTo>
                <a:lnTo>
                  <a:pt x="77741" y="21209"/>
                </a:lnTo>
                <a:lnTo>
                  <a:pt x="83566" y="0"/>
                </a:lnTo>
                <a:close/>
              </a:path>
              <a:path w="1955800" h="567055">
                <a:moveTo>
                  <a:pt x="76802" y="24628"/>
                </a:moveTo>
                <a:lnTo>
                  <a:pt x="70145" y="48871"/>
                </a:lnTo>
                <a:lnTo>
                  <a:pt x="82550" y="52324"/>
                </a:lnTo>
                <a:lnTo>
                  <a:pt x="89154" y="28067"/>
                </a:lnTo>
                <a:lnTo>
                  <a:pt x="76802" y="24628"/>
                </a:lnTo>
                <a:close/>
              </a:path>
              <a:path w="1955800" h="567055">
                <a:moveTo>
                  <a:pt x="64516" y="21209"/>
                </a:moveTo>
                <a:lnTo>
                  <a:pt x="57912" y="45466"/>
                </a:lnTo>
                <a:lnTo>
                  <a:pt x="70145" y="48871"/>
                </a:lnTo>
                <a:lnTo>
                  <a:pt x="76802" y="24628"/>
                </a:lnTo>
                <a:lnTo>
                  <a:pt x="64516" y="21209"/>
                </a:lnTo>
                <a:close/>
              </a:path>
              <a:path w="1955800" h="567055">
                <a:moveTo>
                  <a:pt x="77741" y="21209"/>
                </a:moveTo>
                <a:lnTo>
                  <a:pt x="64516" y="21209"/>
                </a:lnTo>
                <a:lnTo>
                  <a:pt x="76802" y="24628"/>
                </a:lnTo>
                <a:lnTo>
                  <a:pt x="77741" y="21209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3350515" y="4595608"/>
            <a:ext cx="8731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10.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Heartbeat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350515" y="4053064"/>
            <a:ext cx="105346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12.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Assign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Tasks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50515" y="3681208"/>
            <a:ext cx="8731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10.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Heartbeat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49465" y="2932416"/>
            <a:ext cx="8731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10.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Heartbeat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595108" y="4238738"/>
            <a:ext cx="8731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10.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Heartbeat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803398" y="2909809"/>
            <a:ext cx="14376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11.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Pick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Tasks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(Data Lo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al</a:t>
            </a:r>
            <a:r>
              <a:rPr sz="11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os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sible)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2338578" y="4750308"/>
            <a:ext cx="2939033" cy="10744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380107" y="4784216"/>
            <a:ext cx="2843530" cy="0"/>
          </a:xfrm>
          <a:custGeom>
            <a:avLst/>
            <a:gdLst/>
            <a:ahLst/>
            <a:cxnLst/>
            <a:rect l="l" t="t" r="r" b="b"/>
            <a:pathLst>
              <a:path w="2843529">
                <a:moveTo>
                  <a:pt x="0" y="0"/>
                </a:moveTo>
                <a:lnTo>
                  <a:pt x="2843403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05400" y="3327654"/>
            <a:ext cx="235458" cy="15179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85028" y="3425570"/>
            <a:ext cx="76200" cy="1358900"/>
          </a:xfrm>
          <a:custGeom>
            <a:avLst/>
            <a:gdLst/>
            <a:ahLst/>
            <a:cxnLst/>
            <a:rect l="l" t="t" r="r" b="b"/>
            <a:pathLst>
              <a:path w="76200" h="1358900">
                <a:moveTo>
                  <a:pt x="50673" y="63500"/>
                </a:moveTo>
                <a:lnTo>
                  <a:pt x="25526" y="63500"/>
                </a:lnTo>
                <a:lnTo>
                  <a:pt x="25526" y="1358544"/>
                </a:lnTo>
                <a:lnTo>
                  <a:pt x="50673" y="1358544"/>
                </a:lnTo>
                <a:lnTo>
                  <a:pt x="50673" y="63500"/>
                </a:lnTo>
                <a:close/>
              </a:path>
              <a:path w="76200" h="1358900">
                <a:moveTo>
                  <a:pt x="38100" y="0"/>
                </a:moveTo>
                <a:lnTo>
                  <a:pt x="0" y="76200"/>
                </a:lnTo>
                <a:lnTo>
                  <a:pt x="25526" y="76200"/>
                </a:lnTo>
                <a:lnTo>
                  <a:pt x="25526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358900">
                <a:moveTo>
                  <a:pt x="69850" y="63500"/>
                </a:moveTo>
                <a:lnTo>
                  <a:pt x="50673" y="63500"/>
                </a:lnTo>
                <a:lnTo>
                  <a:pt x="50673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06801" y="3243073"/>
            <a:ext cx="2206752" cy="3032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724530" y="3264407"/>
            <a:ext cx="2048510" cy="177800"/>
          </a:xfrm>
          <a:custGeom>
            <a:avLst/>
            <a:gdLst/>
            <a:ahLst/>
            <a:cxnLst/>
            <a:rect l="l" t="t" r="r" b="b"/>
            <a:pathLst>
              <a:path w="2048510" h="177800">
                <a:moveTo>
                  <a:pt x="2046605" y="0"/>
                </a:moveTo>
                <a:lnTo>
                  <a:pt x="1946147" y="6477"/>
                </a:lnTo>
                <a:lnTo>
                  <a:pt x="1947798" y="31623"/>
                </a:lnTo>
                <a:lnTo>
                  <a:pt x="2048256" y="25146"/>
                </a:lnTo>
                <a:lnTo>
                  <a:pt x="2046605" y="0"/>
                </a:lnTo>
                <a:close/>
              </a:path>
              <a:path w="2048510" h="177800">
                <a:moveTo>
                  <a:pt x="1870964" y="11303"/>
                </a:moveTo>
                <a:lnTo>
                  <a:pt x="1770507" y="17780"/>
                </a:lnTo>
                <a:lnTo>
                  <a:pt x="1772158" y="42925"/>
                </a:lnTo>
                <a:lnTo>
                  <a:pt x="1872488" y="36449"/>
                </a:lnTo>
                <a:lnTo>
                  <a:pt x="1870964" y="11303"/>
                </a:lnTo>
                <a:close/>
              </a:path>
              <a:path w="2048510" h="177800">
                <a:moveTo>
                  <a:pt x="1695322" y="22606"/>
                </a:moveTo>
                <a:lnTo>
                  <a:pt x="1594866" y="29083"/>
                </a:lnTo>
                <a:lnTo>
                  <a:pt x="1596517" y="54229"/>
                </a:lnTo>
                <a:lnTo>
                  <a:pt x="1696846" y="47752"/>
                </a:lnTo>
                <a:lnTo>
                  <a:pt x="1695322" y="22606"/>
                </a:lnTo>
                <a:close/>
              </a:path>
              <a:path w="2048510" h="177800">
                <a:moveTo>
                  <a:pt x="1519555" y="33909"/>
                </a:moveTo>
                <a:lnTo>
                  <a:pt x="1419224" y="40386"/>
                </a:lnTo>
                <a:lnTo>
                  <a:pt x="1420876" y="65531"/>
                </a:lnTo>
                <a:lnTo>
                  <a:pt x="1521206" y="59055"/>
                </a:lnTo>
                <a:lnTo>
                  <a:pt x="1519555" y="33909"/>
                </a:lnTo>
                <a:close/>
              </a:path>
              <a:path w="2048510" h="177800">
                <a:moveTo>
                  <a:pt x="1343914" y="45212"/>
                </a:moveTo>
                <a:lnTo>
                  <a:pt x="1243583" y="51689"/>
                </a:lnTo>
                <a:lnTo>
                  <a:pt x="1245234" y="76835"/>
                </a:lnTo>
                <a:lnTo>
                  <a:pt x="1345565" y="70358"/>
                </a:lnTo>
                <a:lnTo>
                  <a:pt x="1343914" y="45212"/>
                </a:lnTo>
                <a:close/>
              </a:path>
              <a:path w="2048510" h="177800">
                <a:moveTo>
                  <a:pt x="1168272" y="56642"/>
                </a:moveTo>
                <a:lnTo>
                  <a:pt x="1067943" y="62992"/>
                </a:lnTo>
                <a:lnTo>
                  <a:pt x="1069594" y="88137"/>
                </a:lnTo>
                <a:lnTo>
                  <a:pt x="1169923" y="81661"/>
                </a:lnTo>
                <a:lnTo>
                  <a:pt x="1168272" y="56642"/>
                </a:lnTo>
                <a:close/>
              </a:path>
              <a:path w="2048510" h="177800">
                <a:moveTo>
                  <a:pt x="992632" y="67944"/>
                </a:moveTo>
                <a:lnTo>
                  <a:pt x="892302" y="74294"/>
                </a:lnTo>
                <a:lnTo>
                  <a:pt x="893826" y="99441"/>
                </a:lnTo>
                <a:lnTo>
                  <a:pt x="994282" y="92964"/>
                </a:lnTo>
                <a:lnTo>
                  <a:pt x="992632" y="67944"/>
                </a:lnTo>
                <a:close/>
              </a:path>
              <a:path w="2048510" h="177800">
                <a:moveTo>
                  <a:pt x="816991" y="79248"/>
                </a:moveTo>
                <a:lnTo>
                  <a:pt x="716660" y="85725"/>
                </a:lnTo>
                <a:lnTo>
                  <a:pt x="718184" y="110743"/>
                </a:lnTo>
                <a:lnTo>
                  <a:pt x="818642" y="104267"/>
                </a:lnTo>
                <a:lnTo>
                  <a:pt x="816991" y="79248"/>
                </a:lnTo>
                <a:close/>
              </a:path>
              <a:path w="2048510" h="177800">
                <a:moveTo>
                  <a:pt x="641349" y="90550"/>
                </a:moveTo>
                <a:lnTo>
                  <a:pt x="540893" y="97028"/>
                </a:lnTo>
                <a:lnTo>
                  <a:pt x="542544" y="122047"/>
                </a:lnTo>
                <a:lnTo>
                  <a:pt x="642873" y="115569"/>
                </a:lnTo>
                <a:lnTo>
                  <a:pt x="641349" y="90550"/>
                </a:lnTo>
                <a:close/>
              </a:path>
              <a:path w="2048510" h="177800">
                <a:moveTo>
                  <a:pt x="465708" y="101854"/>
                </a:moveTo>
                <a:lnTo>
                  <a:pt x="365251" y="108331"/>
                </a:lnTo>
                <a:lnTo>
                  <a:pt x="366902" y="133350"/>
                </a:lnTo>
                <a:lnTo>
                  <a:pt x="467232" y="126873"/>
                </a:lnTo>
                <a:lnTo>
                  <a:pt x="465708" y="101854"/>
                </a:lnTo>
                <a:close/>
              </a:path>
              <a:path w="2048510" h="177800">
                <a:moveTo>
                  <a:pt x="289941" y="113156"/>
                </a:moveTo>
                <a:lnTo>
                  <a:pt x="189611" y="119634"/>
                </a:lnTo>
                <a:lnTo>
                  <a:pt x="191262" y="144653"/>
                </a:lnTo>
                <a:lnTo>
                  <a:pt x="291592" y="138175"/>
                </a:lnTo>
                <a:lnTo>
                  <a:pt x="289941" y="113156"/>
                </a:lnTo>
                <a:close/>
              </a:path>
              <a:path w="2048510" h="177800">
                <a:moveTo>
                  <a:pt x="73532" y="101473"/>
                </a:moveTo>
                <a:lnTo>
                  <a:pt x="0" y="144399"/>
                </a:lnTo>
                <a:lnTo>
                  <a:pt x="78486" y="177546"/>
                </a:lnTo>
                <a:lnTo>
                  <a:pt x="76881" y="152908"/>
                </a:lnTo>
                <a:lnTo>
                  <a:pt x="64135" y="152908"/>
                </a:lnTo>
                <a:lnTo>
                  <a:pt x="62611" y="127762"/>
                </a:lnTo>
                <a:lnTo>
                  <a:pt x="75192" y="126958"/>
                </a:lnTo>
                <a:lnTo>
                  <a:pt x="73532" y="101473"/>
                </a:lnTo>
                <a:close/>
              </a:path>
              <a:path w="2048510" h="177800">
                <a:moveTo>
                  <a:pt x="75192" y="126958"/>
                </a:moveTo>
                <a:lnTo>
                  <a:pt x="62611" y="127762"/>
                </a:lnTo>
                <a:lnTo>
                  <a:pt x="64135" y="152908"/>
                </a:lnTo>
                <a:lnTo>
                  <a:pt x="76827" y="152068"/>
                </a:lnTo>
                <a:lnTo>
                  <a:pt x="75192" y="126958"/>
                </a:lnTo>
                <a:close/>
              </a:path>
              <a:path w="2048510" h="177800">
                <a:moveTo>
                  <a:pt x="76827" y="152068"/>
                </a:moveTo>
                <a:lnTo>
                  <a:pt x="64135" y="152908"/>
                </a:lnTo>
                <a:lnTo>
                  <a:pt x="76881" y="152908"/>
                </a:lnTo>
                <a:lnTo>
                  <a:pt x="76827" y="152068"/>
                </a:lnTo>
                <a:close/>
              </a:path>
              <a:path w="2048510" h="177800">
                <a:moveTo>
                  <a:pt x="114300" y="124460"/>
                </a:moveTo>
                <a:lnTo>
                  <a:pt x="75192" y="126958"/>
                </a:lnTo>
                <a:lnTo>
                  <a:pt x="76827" y="152068"/>
                </a:lnTo>
                <a:lnTo>
                  <a:pt x="115950" y="149479"/>
                </a:lnTo>
                <a:lnTo>
                  <a:pt x="114300" y="1244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60654" y="4394453"/>
            <a:ext cx="1932432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85800" y="4419600"/>
            <a:ext cx="1828800" cy="60960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/>
          <p:nvPr/>
        </p:nvSpPr>
        <p:spPr>
          <a:xfrm>
            <a:off x="1080261" y="4539334"/>
            <a:ext cx="1039494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8465" marR="5080" indent="-406400"/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13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3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 - H3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2412492" y="3899155"/>
            <a:ext cx="2852166" cy="2354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30221" y="3958970"/>
            <a:ext cx="2693035" cy="76200"/>
          </a:xfrm>
          <a:custGeom>
            <a:avLst/>
            <a:gdLst/>
            <a:ahLst/>
            <a:cxnLst/>
            <a:rect l="l" t="t" r="r" b="b"/>
            <a:pathLst>
              <a:path w="26930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50673"/>
                </a:lnTo>
                <a:lnTo>
                  <a:pt x="63500" y="50673"/>
                </a:lnTo>
                <a:lnTo>
                  <a:pt x="63500" y="25527"/>
                </a:lnTo>
                <a:lnTo>
                  <a:pt x="76200" y="25527"/>
                </a:lnTo>
                <a:lnTo>
                  <a:pt x="76200" y="0"/>
                </a:lnTo>
                <a:close/>
              </a:path>
              <a:path w="2693035" h="76200">
                <a:moveTo>
                  <a:pt x="76200" y="25527"/>
                </a:moveTo>
                <a:lnTo>
                  <a:pt x="63500" y="25527"/>
                </a:lnTo>
                <a:lnTo>
                  <a:pt x="63500" y="50673"/>
                </a:lnTo>
                <a:lnTo>
                  <a:pt x="76200" y="50673"/>
                </a:lnTo>
                <a:lnTo>
                  <a:pt x="76200" y="25527"/>
                </a:lnTo>
                <a:close/>
              </a:path>
              <a:path w="2693035" h="76200">
                <a:moveTo>
                  <a:pt x="2693035" y="25527"/>
                </a:moveTo>
                <a:lnTo>
                  <a:pt x="76200" y="25527"/>
                </a:lnTo>
                <a:lnTo>
                  <a:pt x="76200" y="50673"/>
                </a:lnTo>
                <a:lnTo>
                  <a:pt x="2693035" y="50673"/>
                </a:lnTo>
                <a:lnTo>
                  <a:pt x="2693035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31085" y="3852672"/>
            <a:ext cx="3448050" cy="10744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72614" y="3886580"/>
            <a:ext cx="3352800" cy="0"/>
          </a:xfrm>
          <a:custGeom>
            <a:avLst/>
            <a:gdLst/>
            <a:ahLst/>
            <a:cxnLst/>
            <a:rect l="l" t="t" r="r" b="b"/>
            <a:pathLst>
              <a:path w="3352800">
                <a:moveTo>
                  <a:pt x="0" y="0"/>
                </a:moveTo>
                <a:lnTo>
                  <a:pt x="3352800" y="0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60654" y="3586733"/>
            <a:ext cx="1932432" cy="7132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85800" y="3611879"/>
            <a:ext cx="1828800" cy="60960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 txBox="1"/>
          <p:nvPr/>
        </p:nvSpPr>
        <p:spPr>
          <a:xfrm>
            <a:off x="1080261" y="3731360"/>
            <a:ext cx="1039494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300" spc="-14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ask</a:t>
            </a:r>
            <a:r>
              <a:rPr sz="13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spc="-12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300" spc="-3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ac</a:t>
            </a:r>
            <a:r>
              <a:rPr sz="1300" spc="-15" dirty="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 -</a:t>
            </a:r>
            <a:endParaRPr sz="1300">
              <a:latin typeface="Tahoma"/>
              <a:cs typeface="Tahoma"/>
            </a:endParaRPr>
          </a:p>
          <a:p>
            <a:pPr marL="635" algn="ctr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H1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1546861" y="4200906"/>
            <a:ext cx="107441" cy="2926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600580" y="4221860"/>
            <a:ext cx="0" cy="198120"/>
          </a:xfrm>
          <a:custGeom>
            <a:avLst/>
            <a:gdLst/>
            <a:ahLst/>
            <a:cxnLst/>
            <a:rect l="l" t="t" r="r" b="b"/>
            <a:pathLst>
              <a:path h="198120">
                <a:moveTo>
                  <a:pt x="0" y="0"/>
                </a:moveTo>
                <a:lnTo>
                  <a:pt x="0" y="198119"/>
                </a:lnTo>
              </a:path>
            </a:pathLst>
          </a:custGeom>
          <a:ln w="25146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59052" y="4245864"/>
            <a:ext cx="1321308" cy="23545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600580" y="4305680"/>
            <a:ext cx="1162050" cy="76200"/>
          </a:xfrm>
          <a:custGeom>
            <a:avLst/>
            <a:gdLst/>
            <a:ahLst/>
            <a:cxnLst/>
            <a:rect l="l" t="t" r="r" b="b"/>
            <a:pathLst>
              <a:path w="1162050" h="76200">
                <a:moveTo>
                  <a:pt x="1085850" y="0"/>
                </a:moveTo>
                <a:lnTo>
                  <a:pt x="1085850" y="76200"/>
                </a:lnTo>
                <a:lnTo>
                  <a:pt x="1136903" y="50673"/>
                </a:lnTo>
                <a:lnTo>
                  <a:pt x="1098550" y="50673"/>
                </a:lnTo>
                <a:lnTo>
                  <a:pt x="1098550" y="25527"/>
                </a:lnTo>
                <a:lnTo>
                  <a:pt x="1136903" y="25527"/>
                </a:lnTo>
                <a:lnTo>
                  <a:pt x="1085850" y="0"/>
                </a:lnTo>
                <a:close/>
              </a:path>
              <a:path w="1162050" h="76200">
                <a:moveTo>
                  <a:pt x="108585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1085850" y="50673"/>
                </a:lnTo>
                <a:lnTo>
                  <a:pt x="1085850" y="25527"/>
                </a:lnTo>
                <a:close/>
              </a:path>
              <a:path w="1162050" h="76200">
                <a:moveTo>
                  <a:pt x="1136903" y="25527"/>
                </a:moveTo>
                <a:lnTo>
                  <a:pt x="1098550" y="25527"/>
                </a:lnTo>
                <a:lnTo>
                  <a:pt x="1098550" y="50673"/>
                </a:lnTo>
                <a:lnTo>
                  <a:pt x="1136903" y="50673"/>
                </a:lnTo>
                <a:lnTo>
                  <a:pt x="1162050" y="38100"/>
                </a:lnTo>
                <a:lnTo>
                  <a:pt x="1136903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4769"/>
            <a:r>
              <a:rPr spc="-15" dirty="0">
                <a:latin typeface="Calibri"/>
                <a:cs typeface="Calibri"/>
              </a:rPr>
              <a:t>Jo</a:t>
            </a:r>
            <a:r>
              <a:rPr spc="-20" dirty="0">
                <a:latin typeface="Calibri"/>
                <a:cs typeface="Calibri"/>
              </a:rPr>
              <a:t>b</a:t>
            </a:r>
            <a:r>
              <a:rPr spc="-180" dirty="0">
                <a:latin typeface="Calibri"/>
                <a:cs typeface="Calibri"/>
              </a:rPr>
              <a:t>T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ac</a:t>
            </a:r>
            <a:r>
              <a:rPr spc="-105" dirty="0">
                <a:latin typeface="Calibri"/>
                <a:cs typeface="Calibri"/>
              </a:rPr>
              <a:t>k</a:t>
            </a:r>
            <a:r>
              <a:rPr spc="-15" dirty="0">
                <a:latin typeface="Calibri"/>
                <a:cs typeface="Calibri"/>
              </a:rPr>
              <a:t>er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(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Co</a:t>
            </a:r>
            <a:r>
              <a:rPr spc="-40" dirty="0">
                <a:latin typeface="Calibri"/>
                <a:cs typeface="Calibri"/>
              </a:rPr>
              <a:t>n</a:t>
            </a:r>
            <a:r>
              <a:rPr spc="-45"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d.)</a:t>
            </a:r>
          </a:p>
        </p:txBody>
      </p:sp>
      <p:sp>
        <p:nvSpPr>
          <p:cNvPr id="114" name="object 114"/>
          <p:cNvSpPr txBox="1">
            <a:spLocks noGrp="1"/>
          </p:cNvSpPr>
          <p:nvPr>
            <p:ph type="ftr" sz="quarter" idx="5"/>
          </p:nvPr>
        </p:nvSpPr>
        <p:spPr>
          <a:xfrm>
            <a:off x="3124200" y="8161079"/>
            <a:ext cx="2895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hlinkClick r:id="rId29"/>
              </a:rPr>
              <a:t>ww</a:t>
            </a:r>
            <a:r>
              <a:rPr spc="-45" dirty="0">
                <a:hlinkClick r:id="rId29"/>
              </a:rPr>
              <a:t>w</a:t>
            </a:r>
            <a:r>
              <a:rPr spc="-10" dirty="0">
                <a:hlinkClick r:id="rId29"/>
              </a:rPr>
              <a:t>.edur</a:t>
            </a:r>
            <a:r>
              <a:rPr spc="-5" dirty="0">
                <a:hlinkClick r:id="rId29"/>
              </a:rPr>
              <a:t>eka</a:t>
            </a:r>
            <a:r>
              <a:rPr dirty="0">
                <a:hlinkClick r:id="rId29"/>
              </a:rPr>
              <a:t>.</a:t>
            </a:r>
            <a:r>
              <a:rPr spc="-10" dirty="0">
                <a:hlinkClick r:id="rId29"/>
              </a:rPr>
              <a:t>in/hadoop</a:t>
            </a:r>
          </a:p>
        </p:txBody>
      </p: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xfrm>
            <a:off x="6553200" y="8161079"/>
            <a:ext cx="2133600" cy="18466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1670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657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9111" y="2948971"/>
            <a:ext cx="32175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sk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367" y="3375945"/>
            <a:ext cx="26943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puts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interm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596" y="3802665"/>
            <a:ext cx="41541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nge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fle”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276" y="4229132"/>
            <a:ext cx="48094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nterm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ediate</a:t>
            </a:r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ey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0220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17464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7465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6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0220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8133" y="2789683"/>
            <a:ext cx="548639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17464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617465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68289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7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7" y="507"/>
                </a:lnTo>
                <a:lnTo>
                  <a:pt x="35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65876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04431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51676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1677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5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04431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63868" y="2789683"/>
            <a:ext cx="548640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51676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551677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804025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6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6" y="507"/>
                </a:lnTo>
                <a:lnTo>
                  <a:pt x="356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01611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68696" y="4542283"/>
            <a:ext cx="667512" cy="3413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15940" y="4569715"/>
            <a:ext cx="573024" cy="2468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32121" y="4542282"/>
            <a:ext cx="737615" cy="3566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44311" y="4551427"/>
            <a:ext cx="705612" cy="379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79365" y="4569714"/>
            <a:ext cx="643127" cy="2621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5597652" y="4569715"/>
            <a:ext cx="608330" cy="169277"/>
          </a:xfrm>
          <a:prstGeom prst="rect">
            <a:avLst/>
          </a:prstGeom>
          <a:ln w="9144">
            <a:solidFill>
              <a:srgbClr val="F692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557771" y="4545329"/>
            <a:ext cx="667512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605016" y="4572761"/>
            <a:ext cx="573024" cy="2438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21195" y="4545330"/>
            <a:ext cx="737616" cy="3550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33389" y="4552951"/>
            <a:ext cx="705611" cy="3794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568441" y="4572762"/>
            <a:ext cx="643127" cy="2606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6586728" y="4572762"/>
            <a:ext cx="608330" cy="169277"/>
          </a:xfrm>
          <a:prstGeom prst="rect">
            <a:avLst/>
          </a:prstGeom>
          <a:ln w="9144">
            <a:solidFill>
              <a:srgbClr val="F692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859017" y="3517393"/>
            <a:ext cx="76200" cy="1038225"/>
          </a:xfrm>
          <a:custGeom>
            <a:avLst/>
            <a:gdLst/>
            <a:ahLst/>
            <a:cxnLst/>
            <a:rect l="l" t="t" r="r" b="b"/>
            <a:pathLst>
              <a:path w="76200" h="1038225">
                <a:moveTo>
                  <a:pt x="28194" y="962024"/>
                </a:moveTo>
                <a:lnTo>
                  <a:pt x="0" y="962024"/>
                </a:lnTo>
                <a:lnTo>
                  <a:pt x="38100" y="1038224"/>
                </a:lnTo>
                <a:lnTo>
                  <a:pt x="69850" y="974724"/>
                </a:lnTo>
                <a:lnTo>
                  <a:pt x="28194" y="974724"/>
                </a:lnTo>
                <a:lnTo>
                  <a:pt x="28194" y="962024"/>
                </a:lnTo>
                <a:close/>
              </a:path>
              <a:path w="76200" h="1038225">
                <a:moveTo>
                  <a:pt x="48006" y="0"/>
                </a:moveTo>
                <a:lnTo>
                  <a:pt x="28194" y="0"/>
                </a:lnTo>
                <a:lnTo>
                  <a:pt x="28194" y="974724"/>
                </a:lnTo>
                <a:lnTo>
                  <a:pt x="48006" y="974724"/>
                </a:lnTo>
                <a:lnTo>
                  <a:pt x="48006" y="0"/>
                </a:lnTo>
                <a:close/>
              </a:path>
              <a:path w="76200" h="1038225">
                <a:moveTo>
                  <a:pt x="76200" y="962024"/>
                </a:moveTo>
                <a:lnTo>
                  <a:pt x="48006" y="962024"/>
                </a:lnTo>
                <a:lnTo>
                  <a:pt x="48006" y="974724"/>
                </a:lnTo>
                <a:lnTo>
                  <a:pt x="69850" y="974724"/>
                </a:lnTo>
                <a:lnTo>
                  <a:pt x="76200" y="96202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00850" y="3517393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28194" y="979423"/>
                </a:moveTo>
                <a:lnTo>
                  <a:pt x="0" y="979423"/>
                </a:lnTo>
                <a:lnTo>
                  <a:pt x="38100" y="1055623"/>
                </a:lnTo>
                <a:lnTo>
                  <a:pt x="69850" y="992123"/>
                </a:lnTo>
                <a:lnTo>
                  <a:pt x="28194" y="992123"/>
                </a:lnTo>
                <a:lnTo>
                  <a:pt x="28194" y="979423"/>
                </a:lnTo>
                <a:close/>
              </a:path>
              <a:path w="76200" h="1056004">
                <a:moveTo>
                  <a:pt x="48005" y="0"/>
                </a:moveTo>
                <a:lnTo>
                  <a:pt x="28194" y="0"/>
                </a:lnTo>
                <a:lnTo>
                  <a:pt x="28194" y="992123"/>
                </a:lnTo>
                <a:lnTo>
                  <a:pt x="48005" y="992123"/>
                </a:lnTo>
                <a:lnTo>
                  <a:pt x="48005" y="0"/>
                </a:lnTo>
                <a:close/>
              </a:path>
              <a:path w="76200" h="1056004">
                <a:moveTo>
                  <a:pt x="76200" y="979423"/>
                </a:moveTo>
                <a:lnTo>
                  <a:pt x="48005" y="979423"/>
                </a:lnTo>
                <a:lnTo>
                  <a:pt x="48005" y="992123"/>
                </a:lnTo>
                <a:lnTo>
                  <a:pt x="69850" y="992123"/>
                </a:lnTo>
                <a:lnTo>
                  <a:pt x="76200" y="9794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02453" y="3512440"/>
            <a:ext cx="941705" cy="1059815"/>
          </a:xfrm>
          <a:custGeom>
            <a:avLst/>
            <a:gdLst/>
            <a:ahLst/>
            <a:cxnLst/>
            <a:rect l="l" t="t" r="r" b="b"/>
            <a:pathLst>
              <a:path w="941704" h="1059814">
                <a:moveTo>
                  <a:pt x="22098" y="977646"/>
                </a:moveTo>
                <a:lnTo>
                  <a:pt x="0" y="1059815"/>
                </a:lnTo>
                <a:lnTo>
                  <a:pt x="79121" y="1028192"/>
                </a:lnTo>
                <a:lnTo>
                  <a:pt x="66083" y="1016635"/>
                </a:lnTo>
                <a:lnTo>
                  <a:pt x="46862" y="1016635"/>
                </a:lnTo>
                <a:lnTo>
                  <a:pt x="37337" y="1008126"/>
                </a:lnTo>
                <a:lnTo>
                  <a:pt x="45767" y="998626"/>
                </a:lnTo>
                <a:lnTo>
                  <a:pt x="22098" y="977646"/>
                </a:lnTo>
                <a:close/>
              </a:path>
              <a:path w="941704" h="1059814">
                <a:moveTo>
                  <a:pt x="45767" y="998626"/>
                </a:moveTo>
                <a:lnTo>
                  <a:pt x="37337" y="1008126"/>
                </a:lnTo>
                <a:lnTo>
                  <a:pt x="46862" y="1016635"/>
                </a:lnTo>
                <a:lnTo>
                  <a:pt x="55323" y="1007097"/>
                </a:lnTo>
                <a:lnTo>
                  <a:pt x="45767" y="998626"/>
                </a:lnTo>
                <a:close/>
              </a:path>
              <a:path w="941704" h="1059814">
                <a:moveTo>
                  <a:pt x="55323" y="1007097"/>
                </a:moveTo>
                <a:lnTo>
                  <a:pt x="46862" y="1016635"/>
                </a:lnTo>
                <a:lnTo>
                  <a:pt x="66083" y="1016635"/>
                </a:lnTo>
                <a:lnTo>
                  <a:pt x="55323" y="1007097"/>
                </a:lnTo>
                <a:close/>
              </a:path>
              <a:path w="941704" h="1059814">
                <a:moveTo>
                  <a:pt x="931926" y="0"/>
                </a:moveTo>
                <a:lnTo>
                  <a:pt x="45767" y="998626"/>
                </a:lnTo>
                <a:lnTo>
                  <a:pt x="55323" y="1007097"/>
                </a:lnTo>
                <a:lnTo>
                  <a:pt x="941324" y="8381"/>
                </a:lnTo>
                <a:lnTo>
                  <a:pt x="9319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97626" y="3512440"/>
            <a:ext cx="919480" cy="1059815"/>
          </a:xfrm>
          <a:custGeom>
            <a:avLst/>
            <a:gdLst/>
            <a:ahLst/>
            <a:cxnLst/>
            <a:rect l="l" t="t" r="r" b="b"/>
            <a:pathLst>
              <a:path w="919479" h="1059814">
                <a:moveTo>
                  <a:pt x="864551" y="1006396"/>
                </a:moveTo>
                <a:lnTo>
                  <a:pt x="840485" y="1027176"/>
                </a:lnTo>
                <a:lnTo>
                  <a:pt x="919226" y="1059815"/>
                </a:lnTo>
                <a:lnTo>
                  <a:pt x="908019" y="1016000"/>
                </a:lnTo>
                <a:lnTo>
                  <a:pt x="872871" y="1016000"/>
                </a:lnTo>
                <a:lnTo>
                  <a:pt x="864551" y="1006396"/>
                </a:lnTo>
                <a:close/>
              </a:path>
              <a:path w="919479" h="1059814">
                <a:moveTo>
                  <a:pt x="874093" y="998158"/>
                </a:moveTo>
                <a:lnTo>
                  <a:pt x="864551" y="1006396"/>
                </a:lnTo>
                <a:lnTo>
                  <a:pt x="872871" y="1016000"/>
                </a:lnTo>
                <a:lnTo>
                  <a:pt x="882396" y="1007745"/>
                </a:lnTo>
                <a:lnTo>
                  <a:pt x="874093" y="998158"/>
                </a:lnTo>
                <a:close/>
              </a:path>
              <a:path w="919479" h="1059814">
                <a:moveTo>
                  <a:pt x="898144" y="977392"/>
                </a:moveTo>
                <a:lnTo>
                  <a:pt x="874093" y="998158"/>
                </a:lnTo>
                <a:lnTo>
                  <a:pt x="882396" y="1007745"/>
                </a:lnTo>
                <a:lnTo>
                  <a:pt x="872871" y="1016000"/>
                </a:lnTo>
                <a:lnTo>
                  <a:pt x="908019" y="1016000"/>
                </a:lnTo>
                <a:lnTo>
                  <a:pt x="898144" y="977392"/>
                </a:lnTo>
                <a:close/>
              </a:path>
              <a:path w="919479" h="1059814">
                <a:moveTo>
                  <a:pt x="9651" y="0"/>
                </a:moveTo>
                <a:lnTo>
                  <a:pt x="0" y="8381"/>
                </a:lnTo>
                <a:lnTo>
                  <a:pt x="864551" y="1006396"/>
                </a:lnTo>
                <a:lnTo>
                  <a:pt x="874093" y="998158"/>
                </a:lnTo>
                <a:lnTo>
                  <a:pt x="965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84495" y="4075048"/>
            <a:ext cx="397510" cy="497840"/>
          </a:xfrm>
          <a:custGeom>
            <a:avLst/>
            <a:gdLst/>
            <a:ahLst/>
            <a:cxnLst/>
            <a:rect l="l" t="t" r="r" b="b"/>
            <a:pathLst>
              <a:path w="397510" h="497839">
                <a:moveTo>
                  <a:pt x="344649" y="441913"/>
                </a:moveTo>
                <a:lnTo>
                  <a:pt x="319785" y="461644"/>
                </a:lnTo>
                <a:lnTo>
                  <a:pt x="397001" y="497585"/>
                </a:lnTo>
                <a:lnTo>
                  <a:pt x="387384" y="451866"/>
                </a:lnTo>
                <a:lnTo>
                  <a:pt x="352551" y="451866"/>
                </a:lnTo>
                <a:lnTo>
                  <a:pt x="344649" y="441913"/>
                </a:lnTo>
                <a:close/>
              </a:path>
              <a:path w="397510" h="497839">
                <a:moveTo>
                  <a:pt x="354637" y="433986"/>
                </a:moveTo>
                <a:lnTo>
                  <a:pt x="344649" y="441913"/>
                </a:lnTo>
                <a:lnTo>
                  <a:pt x="352551" y="451866"/>
                </a:lnTo>
                <a:lnTo>
                  <a:pt x="362584" y="443991"/>
                </a:lnTo>
                <a:lnTo>
                  <a:pt x="354637" y="433986"/>
                </a:lnTo>
                <a:close/>
              </a:path>
              <a:path w="397510" h="497839">
                <a:moveTo>
                  <a:pt x="379475" y="414273"/>
                </a:moveTo>
                <a:lnTo>
                  <a:pt x="354637" y="433986"/>
                </a:lnTo>
                <a:lnTo>
                  <a:pt x="362584" y="443991"/>
                </a:lnTo>
                <a:lnTo>
                  <a:pt x="352551" y="451866"/>
                </a:lnTo>
                <a:lnTo>
                  <a:pt x="387384" y="451866"/>
                </a:lnTo>
                <a:lnTo>
                  <a:pt x="379475" y="414273"/>
                </a:lnTo>
                <a:close/>
              </a:path>
              <a:path w="397510" h="497839">
                <a:moveTo>
                  <a:pt x="9905" y="0"/>
                </a:moveTo>
                <a:lnTo>
                  <a:pt x="0" y="7874"/>
                </a:lnTo>
                <a:lnTo>
                  <a:pt x="344649" y="441913"/>
                </a:lnTo>
                <a:lnTo>
                  <a:pt x="354637" y="433986"/>
                </a:lnTo>
                <a:lnTo>
                  <a:pt x="99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870192" y="4049268"/>
            <a:ext cx="397510" cy="526415"/>
          </a:xfrm>
          <a:custGeom>
            <a:avLst/>
            <a:gdLst/>
            <a:ahLst/>
            <a:cxnLst/>
            <a:rect l="l" t="t" r="r" b="b"/>
            <a:pathLst>
              <a:path w="397509" h="526414">
                <a:moveTo>
                  <a:pt x="15239" y="442341"/>
                </a:moveTo>
                <a:lnTo>
                  <a:pt x="0" y="526034"/>
                </a:lnTo>
                <a:lnTo>
                  <a:pt x="76200" y="488060"/>
                </a:lnTo>
                <a:lnTo>
                  <a:pt x="64346" y="479170"/>
                </a:lnTo>
                <a:lnTo>
                  <a:pt x="43179" y="479170"/>
                </a:lnTo>
                <a:lnTo>
                  <a:pt x="33019" y="471550"/>
                </a:lnTo>
                <a:lnTo>
                  <a:pt x="40645" y="461395"/>
                </a:lnTo>
                <a:lnTo>
                  <a:pt x="15239" y="442341"/>
                </a:lnTo>
                <a:close/>
              </a:path>
              <a:path w="397509" h="526414">
                <a:moveTo>
                  <a:pt x="40645" y="461395"/>
                </a:moveTo>
                <a:lnTo>
                  <a:pt x="33019" y="471550"/>
                </a:lnTo>
                <a:lnTo>
                  <a:pt x="43179" y="479170"/>
                </a:lnTo>
                <a:lnTo>
                  <a:pt x="50803" y="469013"/>
                </a:lnTo>
                <a:lnTo>
                  <a:pt x="40645" y="461395"/>
                </a:lnTo>
                <a:close/>
              </a:path>
              <a:path w="397509" h="526414">
                <a:moveTo>
                  <a:pt x="50803" y="469013"/>
                </a:moveTo>
                <a:lnTo>
                  <a:pt x="43179" y="479170"/>
                </a:lnTo>
                <a:lnTo>
                  <a:pt x="64346" y="479170"/>
                </a:lnTo>
                <a:lnTo>
                  <a:pt x="50803" y="469013"/>
                </a:lnTo>
                <a:close/>
              </a:path>
              <a:path w="397509" h="526414">
                <a:moveTo>
                  <a:pt x="387096" y="0"/>
                </a:moveTo>
                <a:lnTo>
                  <a:pt x="40645" y="461395"/>
                </a:lnTo>
                <a:lnTo>
                  <a:pt x="50803" y="469013"/>
                </a:lnTo>
                <a:lnTo>
                  <a:pt x="397128" y="7619"/>
                </a:lnTo>
                <a:lnTo>
                  <a:pt x="3870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89447" y="3516630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0" y="561975"/>
                </a:moveTo>
                <a:lnTo>
                  <a:pt x="41275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45807" y="3512058"/>
            <a:ext cx="424180" cy="541655"/>
          </a:xfrm>
          <a:custGeom>
            <a:avLst/>
            <a:gdLst/>
            <a:ahLst/>
            <a:cxnLst/>
            <a:rect l="l" t="t" r="r" b="b"/>
            <a:pathLst>
              <a:path w="424179" h="541655">
                <a:moveTo>
                  <a:pt x="423925" y="541274"/>
                </a:moveTo>
                <a:lnTo>
                  <a:pt x="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8468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Job</a:t>
            </a:r>
            <a:r>
              <a:rPr spc="-5" dirty="0">
                <a:latin typeface="Calibri"/>
                <a:cs typeface="Calibri"/>
              </a:rPr>
              <a:t> Submissio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</a:p>
        </p:txBody>
      </p:sp>
      <p:sp>
        <p:nvSpPr>
          <p:cNvPr id="79" name="object 79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70398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5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343657" y="2522251"/>
            <a:ext cx="26428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nput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di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ibu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9111" y="2948971"/>
            <a:ext cx="32175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sk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“spli</a:t>
            </a:r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93367" y="3375945"/>
            <a:ext cx="26943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puts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interm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di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596" y="3802665"/>
            <a:ext cx="41541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nge</a:t>
            </a:r>
            <a:r>
              <a:rPr sz="1400" spc="-3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tw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en</a:t>
            </a:r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nodes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“s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fle”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ocess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276" y="4229132"/>
            <a:ext cx="48094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nterm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ediate</a:t>
            </a:r>
            <a:r>
              <a:rPr sz="1400" spc="-4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ey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400" spc="-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am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82596" y="4656410"/>
            <a:ext cx="195198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2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put</a:t>
            </a:r>
            <a:r>
              <a:rPr sz="1400" spc="-3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is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sto</a:t>
            </a:r>
            <a:r>
              <a:rPr sz="1400" spc="-1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ed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0220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17464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617465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10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3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70220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7464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17465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6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70220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8133" y="2789683"/>
            <a:ext cx="548639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17464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617465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30088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68289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7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7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7" y="507"/>
                </a:lnTo>
                <a:lnTo>
                  <a:pt x="35687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65876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06135" y="2202181"/>
            <a:ext cx="864235" cy="1434465"/>
          </a:xfrm>
          <a:custGeom>
            <a:avLst/>
            <a:gdLst/>
            <a:ahLst/>
            <a:cxnLst/>
            <a:rect l="l" t="t" r="r" b="b"/>
            <a:pathLst>
              <a:path w="864234" h="1434464">
                <a:moveTo>
                  <a:pt x="0" y="1434084"/>
                </a:moveTo>
                <a:lnTo>
                  <a:pt x="864108" y="1434084"/>
                </a:lnTo>
                <a:lnTo>
                  <a:pt x="864108" y="0"/>
                </a:lnTo>
                <a:lnTo>
                  <a:pt x="0" y="0"/>
                </a:lnTo>
                <a:lnTo>
                  <a:pt x="0" y="143408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4431" y="2384297"/>
            <a:ext cx="667512" cy="309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51676" y="2411730"/>
            <a:ext cx="573024" cy="214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551677" y="2411731"/>
            <a:ext cx="573405" cy="215265"/>
          </a:xfrm>
          <a:custGeom>
            <a:avLst/>
            <a:gdLst/>
            <a:ahLst/>
            <a:cxnLst/>
            <a:rect l="l" t="t" r="r" b="b"/>
            <a:pathLst>
              <a:path w="573404" h="215264">
                <a:moveTo>
                  <a:pt x="0" y="35814"/>
                </a:moveTo>
                <a:lnTo>
                  <a:pt x="2826" y="21821"/>
                </a:lnTo>
                <a:lnTo>
                  <a:pt x="10535" y="10419"/>
                </a:lnTo>
                <a:lnTo>
                  <a:pt x="21975" y="2761"/>
                </a:lnTo>
                <a:lnTo>
                  <a:pt x="537209" y="0"/>
                </a:lnTo>
                <a:lnTo>
                  <a:pt x="551202" y="2826"/>
                </a:lnTo>
                <a:lnTo>
                  <a:pt x="562604" y="10535"/>
                </a:lnTo>
                <a:lnTo>
                  <a:pt x="570262" y="21975"/>
                </a:lnTo>
                <a:lnTo>
                  <a:pt x="573024" y="179070"/>
                </a:lnTo>
                <a:lnTo>
                  <a:pt x="570197" y="193062"/>
                </a:lnTo>
                <a:lnTo>
                  <a:pt x="562488" y="204464"/>
                </a:lnTo>
                <a:lnTo>
                  <a:pt x="551048" y="212122"/>
                </a:lnTo>
                <a:lnTo>
                  <a:pt x="35814" y="214884"/>
                </a:lnTo>
                <a:lnTo>
                  <a:pt x="21821" y="212057"/>
                </a:lnTo>
                <a:lnTo>
                  <a:pt x="10419" y="204348"/>
                </a:lnTo>
                <a:lnTo>
                  <a:pt x="2761" y="192908"/>
                </a:lnTo>
                <a:lnTo>
                  <a:pt x="0" y="35814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504431" y="3272790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551676" y="3300223"/>
            <a:ext cx="573022" cy="2164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51677" y="3300223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7"/>
                </a:moveTo>
                <a:lnTo>
                  <a:pt x="21862" y="2898"/>
                </a:lnTo>
                <a:lnTo>
                  <a:pt x="536955" y="0"/>
                </a:lnTo>
                <a:lnTo>
                  <a:pt x="550950" y="2809"/>
                </a:lnTo>
                <a:lnTo>
                  <a:pt x="562387" y="10477"/>
                </a:lnTo>
                <a:lnTo>
                  <a:pt x="570125" y="21862"/>
                </a:lnTo>
                <a:lnTo>
                  <a:pt x="573023" y="35824"/>
                </a:lnTo>
                <a:lnTo>
                  <a:pt x="573024" y="180339"/>
                </a:lnTo>
                <a:lnTo>
                  <a:pt x="570214" y="194334"/>
                </a:lnTo>
                <a:lnTo>
                  <a:pt x="562546" y="205771"/>
                </a:lnTo>
                <a:lnTo>
                  <a:pt x="551161" y="213509"/>
                </a:lnTo>
                <a:lnTo>
                  <a:pt x="537199" y="216407"/>
                </a:lnTo>
                <a:lnTo>
                  <a:pt x="36068" y="216407"/>
                </a:lnTo>
                <a:lnTo>
                  <a:pt x="22073" y="213598"/>
                </a:lnTo>
                <a:lnTo>
                  <a:pt x="10636" y="205930"/>
                </a:lnTo>
                <a:lnTo>
                  <a:pt x="2898" y="194545"/>
                </a:lnTo>
                <a:lnTo>
                  <a:pt x="0" y="180583"/>
                </a:lnTo>
                <a:lnTo>
                  <a:pt x="0" y="36067"/>
                </a:lnTo>
                <a:close/>
              </a:path>
            </a:pathLst>
          </a:custGeom>
          <a:ln w="9143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04431" y="2800351"/>
            <a:ext cx="667512" cy="338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63868" y="2789683"/>
            <a:ext cx="548640" cy="405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51676" y="2827783"/>
            <a:ext cx="573024" cy="2438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6551677" y="2827782"/>
            <a:ext cx="573405" cy="184666"/>
          </a:xfrm>
          <a:prstGeom prst="rect">
            <a:avLst/>
          </a:prstGeom>
          <a:ln w="9144">
            <a:solidFill>
              <a:srgbClr val="97B85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224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54114" y="2250621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804025" y="2626360"/>
            <a:ext cx="76200" cy="200660"/>
          </a:xfrm>
          <a:custGeom>
            <a:avLst/>
            <a:gdLst/>
            <a:ahLst/>
            <a:cxnLst/>
            <a:rect l="l" t="t" r="r" b="b"/>
            <a:pathLst>
              <a:path w="76200" h="200660">
                <a:moveTo>
                  <a:pt x="0" y="122936"/>
                </a:moveTo>
                <a:lnTo>
                  <a:pt x="35686" y="200278"/>
                </a:lnTo>
                <a:lnTo>
                  <a:pt x="69882" y="137032"/>
                </a:lnTo>
                <a:lnTo>
                  <a:pt x="44069" y="137032"/>
                </a:lnTo>
                <a:lnTo>
                  <a:pt x="31369" y="136651"/>
                </a:lnTo>
                <a:lnTo>
                  <a:pt x="31770" y="123942"/>
                </a:lnTo>
                <a:lnTo>
                  <a:pt x="0" y="122936"/>
                </a:lnTo>
                <a:close/>
              </a:path>
              <a:path w="76200" h="200660">
                <a:moveTo>
                  <a:pt x="31770" y="123942"/>
                </a:moveTo>
                <a:lnTo>
                  <a:pt x="31369" y="136651"/>
                </a:lnTo>
                <a:lnTo>
                  <a:pt x="44069" y="137032"/>
                </a:lnTo>
                <a:lnTo>
                  <a:pt x="44470" y="124344"/>
                </a:lnTo>
                <a:lnTo>
                  <a:pt x="31770" y="123942"/>
                </a:lnTo>
                <a:close/>
              </a:path>
              <a:path w="76200" h="200660">
                <a:moveTo>
                  <a:pt x="44470" y="124344"/>
                </a:moveTo>
                <a:lnTo>
                  <a:pt x="44069" y="137032"/>
                </a:lnTo>
                <a:lnTo>
                  <a:pt x="69882" y="137032"/>
                </a:lnTo>
                <a:lnTo>
                  <a:pt x="76200" y="125348"/>
                </a:lnTo>
                <a:lnTo>
                  <a:pt x="44470" y="124344"/>
                </a:lnTo>
                <a:close/>
              </a:path>
              <a:path w="76200" h="200660">
                <a:moveTo>
                  <a:pt x="35686" y="0"/>
                </a:moveTo>
                <a:lnTo>
                  <a:pt x="31770" y="123942"/>
                </a:lnTo>
                <a:lnTo>
                  <a:pt x="44470" y="124344"/>
                </a:lnTo>
                <a:lnTo>
                  <a:pt x="48386" y="507"/>
                </a:lnTo>
                <a:lnTo>
                  <a:pt x="3568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01611" y="3083815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0398" y="4283965"/>
            <a:ext cx="864235" cy="1290955"/>
          </a:xfrm>
          <a:custGeom>
            <a:avLst/>
            <a:gdLst/>
            <a:ahLst/>
            <a:cxnLst/>
            <a:rect l="l" t="t" r="r" b="b"/>
            <a:pathLst>
              <a:path w="864235" h="1290954">
                <a:moveTo>
                  <a:pt x="0" y="1290828"/>
                </a:moveTo>
                <a:lnTo>
                  <a:pt x="864108" y="1290828"/>
                </a:lnTo>
                <a:lnTo>
                  <a:pt x="864108" y="0"/>
                </a:lnTo>
                <a:lnTo>
                  <a:pt x="0" y="0"/>
                </a:lnTo>
                <a:lnTo>
                  <a:pt x="0" y="1290828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68696" y="5033009"/>
            <a:ext cx="667512" cy="3108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15940" y="5060441"/>
            <a:ext cx="573022" cy="2164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15941" y="5060442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8"/>
                </a:moveTo>
                <a:lnTo>
                  <a:pt x="21862" y="2902"/>
                </a:lnTo>
                <a:lnTo>
                  <a:pt x="536956" y="0"/>
                </a:lnTo>
                <a:lnTo>
                  <a:pt x="550950" y="2812"/>
                </a:lnTo>
                <a:lnTo>
                  <a:pt x="562387" y="10486"/>
                </a:lnTo>
                <a:lnTo>
                  <a:pt x="570125" y="21873"/>
                </a:lnTo>
                <a:lnTo>
                  <a:pt x="573023" y="35824"/>
                </a:lnTo>
                <a:lnTo>
                  <a:pt x="573024" y="180340"/>
                </a:lnTo>
                <a:lnTo>
                  <a:pt x="570214" y="194323"/>
                </a:lnTo>
                <a:lnTo>
                  <a:pt x="562546" y="205761"/>
                </a:lnTo>
                <a:lnTo>
                  <a:pt x="551161" y="213505"/>
                </a:lnTo>
                <a:lnTo>
                  <a:pt x="537199" y="216407"/>
                </a:lnTo>
                <a:lnTo>
                  <a:pt x="36068" y="216408"/>
                </a:lnTo>
                <a:lnTo>
                  <a:pt x="22073" y="213595"/>
                </a:lnTo>
                <a:lnTo>
                  <a:pt x="10636" y="205921"/>
                </a:lnTo>
                <a:lnTo>
                  <a:pt x="2898" y="194534"/>
                </a:lnTo>
                <a:lnTo>
                  <a:pt x="0" y="180583"/>
                </a:lnTo>
                <a:lnTo>
                  <a:pt x="0" y="36068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68696" y="4542283"/>
            <a:ext cx="667512" cy="3413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15940" y="4569715"/>
            <a:ext cx="573024" cy="2468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64352" y="4845559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4"/>
                </a:moveTo>
                <a:lnTo>
                  <a:pt x="0" y="111124"/>
                </a:lnTo>
                <a:lnTo>
                  <a:pt x="38100" y="187324"/>
                </a:lnTo>
                <a:lnTo>
                  <a:pt x="69850" y="123824"/>
                </a:lnTo>
                <a:lnTo>
                  <a:pt x="31750" y="123824"/>
                </a:lnTo>
                <a:lnTo>
                  <a:pt x="31750" y="111124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4"/>
                </a:lnTo>
                <a:lnTo>
                  <a:pt x="44450" y="123824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4"/>
                </a:moveTo>
                <a:lnTo>
                  <a:pt x="44450" y="111124"/>
                </a:lnTo>
                <a:lnTo>
                  <a:pt x="44450" y="123824"/>
                </a:lnTo>
                <a:lnTo>
                  <a:pt x="69850" y="123824"/>
                </a:lnTo>
                <a:lnTo>
                  <a:pt x="76200" y="11112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32121" y="4542282"/>
            <a:ext cx="737615" cy="3566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4311" y="4551427"/>
            <a:ext cx="705612" cy="379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79365" y="4569714"/>
            <a:ext cx="643127" cy="2621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5597652" y="4569715"/>
            <a:ext cx="608330" cy="169277"/>
          </a:xfrm>
          <a:prstGeom prst="rect">
            <a:avLst/>
          </a:prstGeom>
          <a:ln w="9144">
            <a:solidFill>
              <a:srgbClr val="F692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solidFill>
            <a:srgbClr val="DDD9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59474" y="4285489"/>
            <a:ext cx="862965" cy="1289685"/>
          </a:xfrm>
          <a:custGeom>
            <a:avLst/>
            <a:gdLst/>
            <a:ahLst/>
            <a:cxnLst/>
            <a:rect l="l" t="t" r="r" b="b"/>
            <a:pathLst>
              <a:path w="862965" h="1289685">
                <a:moveTo>
                  <a:pt x="0" y="1289304"/>
                </a:moveTo>
                <a:lnTo>
                  <a:pt x="862583" y="1289304"/>
                </a:lnTo>
                <a:lnTo>
                  <a:pt x="862583" y="0"/>
                </a:lnTo>
                <a:lnTo>
                  <a:pt x="0" y="0"/>
                </a:lnTo>
                <a:lnTo>
                  <a:pt x="0" y="1289304"/>
                </a:lnTo>
                <a:close/>
              </a:path>
            </a:pathLst>
          </a:custGeom>
          <a:ln w="25908">
            <a:solidFill>
              <a:srgbClr val="DDD9C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557771" y="5034535"/>
            <a:ext cx="667512" cy="3108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05016" y="5061965"/>
            <a:ext cx="573022" cy="21640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605017" y="5061966"/>
            <a:ext cx="573405" cy="216535"/>
          </a:xfrm>
          <a:custGeom>
            <a:avLst/>
            <a:gdLst/>
            <a:ahLst/>
            <a:cxnLst/>
            <a:rect l="l" t="t" r="r" b="b"/>
            <a:pathLst>
              <a:path w="573404" h="216535">
                <a:moveTo>
                  <a:pt x="0" y="36068"/>
                </a:moveTo>
                <a:lnTo>
                  <a:pt x="21862" y="2900"/>
                </a:lnTo>
                <a:lnTo>
                  <a:pt x="536955" y="0"/>
                </a:lnTo>
                <a:lnTo>
                  <a:pt x="550950" y="2811"/>
                </a:lnTo>
                <a:lnTo>
                  <a:pt x="562387" y="10481"/>
                </a:lnTo>
                <a:lnTo>
                  <a:pt x="570125" y="21867"/>
                </a:lnTo>
                <a:lnTo>
                  <a:pt x="573023" y="35824"/>
                </a:lnTo>
                <a:lnTo>
                  <a:pt x="573024" y="180340"/>
                </a:lnTo>
                <a:lnTo>
                  <a:pt x="570214" y="194323"/>
                </a:lnTo>
                <a:lnTo>
                  <a:pt x="562546" y="205761"/>
                </a:lnTo>
                <a:lnTo>
                  <a:pt x="551161" y="213505"/>
                </a:lnTo>
                <a:lnTo>
                  <a:pt x="537199" y="216407"/>
                </a:lnTo>
                <a:lnTo>
                  <a:pt x="36067" y="216408"/>
                </a:lnTo>
                <a:lnTo>
                  <a:pt x="22073" y="213595"/>
                </a:lnTo>
                <a:lnTo>
                  <a:pt x="10636" y="205921"/>
                </a:lnTo>
                <a:lnTo>
                  <a:pt x="2898" y="194534"/>
                </a:lnTo>
                <a:lnTo>
                  <a:pt x="0" y="180583"/>
                </a:lnTo>
                <a:lnTo>
                  <a:pt x="0" y="36068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57771" y="4545329"/>
            <a:ext cx="667512" cy="338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05016" y="4572761"/>
            <a:ext cx="573024" cy="24384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53428" y="4847083"/>
            <a:ext cx="76200" cy="187325"/>
          </a:xfrm>
          <a:custGeom>
            <a:avLst/>
            <a:gdLst/>
            <a:ahLst/>
            <a:cxnLst/>
            <a:rect l="l" t="t" r="r" b="b"/>
            <a:pathLst>
              <a:path w="76200" h="187325">
                <a:moveTo>
                  <a:pt x="31750" y="111125"/>
                </a:moveTo>
                <a:lnTo>
                  <a:pt x="0" y="111125"/>
                </a:lnTo>
                <a:lnTo>
                  <a:pt x="38100" y="187325"/>
                </a:lnTo>
                <a:lnTo>
                  <a:pt x="69850" y="123825"/>
                </a:lnTo>
                <a:lnTo>
                  <a:pt x="31750" y="123825"/>
                </a:lnTo>
                <a:lnTo>
                  <a:pt x="31750" y="111125"/>
                </a:lnTo>
                <a:close/>
              </a:path>
              <a:path w="76200" h="187325">
                <a:moveTo>
                  <a:pt x="44450" y="0"/>
                </a:moveTo>
                <a:lnTo>
                  <a:pt x="31750" y="0"/>
                </a:lnTo>
                <a:lnTo>
                  <a:pt x="31750" y="123825"/>
                </a:lnTo>
                <a:lnTo>
                  <a:pt x="44450" y="123825"/>
                </a:lnTo>
                <a:lnTo>
                  <a:pt x="44450" y="0"/>
                </a:lnTo>
                <a:close/>
              </a:path>
              <a:path w="76200" h="187325">
                <a:moveTo>
                  <a:pt x="76200" y="111125"/>
                </a:moveTo>
                <a:lnTo>
                  <a:pt x="44450" y="111125"/>
                </a:lnTo>
                <a:lnTo>
                  <a:pt x="44450" y="123825"/>
                </a:lnTo>
                <a:lnTo>
                  <a:pt x="69850" y="123825"/>
                </a:lnTo>
                <a:lnTo>
                  <a:pt x="76200" y="11112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21195" y="4545330"/>
            <a:ext cx="737616" cy="3550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33389" y="4552951"/>
            <a:ext cx="705611" cy="3794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68441" y="4572762"/>
            <a:ext cx="643127" cy="2606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6586728" y="4572762"/>
            <a:ext cx="608330" cy="169277"/>
          </a:xfrm>
          <a:prstGeom prst="rect">
            <a:avLst/>
          </a:prstGeom>
          <a:ln w="9144">
            <a:solidFill>
              <a:srgbClr val="F6924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6858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987797" y="1792606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4" h="616585">
                <a:moveTo>
                  <a:pt x="9143" y="531495"/>
                </a:moveTo>
                <a:lnTo>
                  <a:pt x="0" y="616204"/>
                </a:lnTo>
                <a:lnTo>
                  <a:pt x="73278" y="572643"/>
                </a:lnTo>
                <a:lnTo>
                  <a:pt x="63183" y="566166"/>
                </a:lnTo>
                <a:lnTo>
                  <a:pt x="39624" y="566166"/>
                </a:lnTo>
                <a:lnTo>
                  <a:pt x="28955" y="559308"/>
                </a:lnTo>
                <a:lnTo>
                  <a:pt x="35827" y="548614"/>
                </a:lnTo>
                <a:lnTo>
                  <a:pt x="9143" y="531495"/>
                </a:lnTo>
                <a:close/>
              </a:path>
              <a:path w="399414" h="616585">
                <a:moveTo>
                  <a:pt x="35827" y="548614"/>
                </a:moveTo>
                <a:lnTo>
                  <a:pt x="28955" y="559308"/>
                </a:lnTo>
                <a:lnTo>
                  <a:pt x="39624" y="566166"/>
                </a:lnTo>
                <a:lnTo>
                  <a:pt x="46501" y="555463"/>
                </a:lnTo>
                <a:lnTo>
                  <a:pt x="35827" y="548614"/>
                </a:lnTo>
                <a:close/>
              </a:path>
              <a:path w="399414" h="616585">
                <a:moveTo>
                  <a:pt x="46501" y="555463"/>
                </a:moveTo>
                <a:lnTo>
                  <a:pt x="39624" y="566166"/>
                </a:lnTo>
                <a:lnTo>
                  <a:pt x="63183" y="566166"/>
                </a:lnTo>
                <a:lnTo>
                  <a:pt x="46501" y="555463"/>
                </a:lnTo>
                <a:close/>
              </a:path>
              <a:path w="399414" h="616585">
                <a:moveTo>
                  <a:pt x="388365" y="0"/>
                </a:moveTo>
                <a:lnTo>
                  <a:pt x="35827" y="548614"/>
                </a:lnTo>
                <a:lnTo>
                  <a:pt x="46501" y="555463"/>
                </a:lnTo>
                <a:lnTo>
                  <a:pt x="399033" y="6858"/>
                </a:lnTo>
                <a:lnTo>
                  <a:pt x="38836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859017" y="3517393"/>
            <a:ext cx="76200" cy="1038225"/>
          </a:xfrm>
          <a:custGeom>
            <a:avLst/>
            <a:gdLst/>
            <a:ahLst/>
            <a:cxnLst/>
            <a:rect l="l" t="t" r="r" b="b"/>
            <a:pathLst>
              <a:path w="76200" h="1038225">
                <a:moveTo>
                  <a:pt x="28194" y="962024"/>
                </a:moveTo>
                <a:lnTo>
                  <a:pt x="0" y="962024"/>
                </a:lnTo>
                <a:lnTo>
                  <a:pt x="38100" y="1038224"/>
                </a:lnTo>
                <a:lnTo>
                  <a:pt x="69850" y="974724"/>
                </a:lnTo>
                <a:lnTo>
                  <a:pt x="28194" y="974724"/>
                </a:lnTo>
                <a:lnTo>
                  <a:pt x="28194" y="962024"/>
                </a:lnTo>
                <a:close/>
              </a:path>
              <a:path w="76200" h="1038225">
                <a:moveTo>
                  <a:pt x="48006" y="0"/>
                </a:moveTo>
                <a:lnTo>
                  <a:pt x="28194" y="0"/>
                </a:lnTo>
                <a:lnTo>
                  <a:pt x="28194" y="974724"/>
                </a:lnTo>
                <a:lnTo>
                  <a:pt x="48006" y="974724"/>
                </a:lnTo>
                <a:lnTo>
                  <a:pt x="48006" y="0"/>
                </a:lnTo>
                <a:close/>
              </a:path>
              <a:path w="76200" h="1038225">
                <a:moveTo>
                  <a:pt x="76200" y="962024"/>
                </a:moveTo>
                <a:lnTo>
                  <a:pt x="48006" y="962024"/>
                </a:lnTo>
                <a:lnTo>
                  <a:pt x="48006" y="974724"/>
                </a:lnTo>
                <a:lnTo>
                  <a:pt x="69850" y="974724"/>
                </a:lnTo>
                <a:lnTo>
                  <a:pt x="76200" y="96202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00850" y="3517393"/>
            <a:ext cx="76200" cy="1056005"/>
          </a:xfrm>
          <a:custGeom>
            <a:avLst/>
            <a:gdLst/>
            <a:ahLst/>
            <a:cxnLst/>
            <a:rect l="l" t="t" r="r" b="b"/>
            <a:pathLst>
              <a:path w="76200" h="1056004">
                <a:moveTo>
                  <a:pt x="28194" y="979423"/>
                </a:moveTo>
                <a:lnTo>
                  <a:pt x="0" y="979423"/>
                </a:lnTo>
                <a:lnTo>
                  <a:pt x="38100" y="1055623"/>
                </a:lnTo>
                <a:lnTo>
                  <a:pt x="69850" y="992123"/>
                </a:lnTo>
                <a:lnTo>
                  <a:pt x="28194" y="992123"/>
                </a:lnTo>
                <a:lnTo>
                  <a:pt x="28194" y="979423"/>
                </a:lnTo>
                <a:close/>
              </a:path>
              <a:path w="76200" h="1056004">
                <a:moveTo>
                  <a:pt x="48005" y="0"/>
                </a:moveTo>
                <a:lnTo>
                  <a:pt x="28194" y="0"/>
                </a:lnTo>
                <a:lnTo>
                  <a:pt x="28194" y="992123"/>
                </a:lnTo>
                <a:lnTo>
                  <a:pt x="48005" y="992123"/>
                </a:lnTo>
                <a:lnTo>
                  <a:pt x="48005" y="0"/>
                </a:lnTo>
                <a:close/>
              </a:path>
              <a:path w="76200" h="1056004">
                <a:moveTo>
                  <a:pt x="76200" y="979423"/>
                </a:moveTo>
                <a:lnTo>
                  <a:pt x="48005" y="979423"/>
                </a:lnTo>
                <a:lnTo>
                  <a:pt x="48005" y="992123"/>
                </a:lnTo>
                <a:lnTo>
                  <a:pt x="69850" y="992123"/>
                </a:lnTo>
                <a:lnTo>
                  <a:pt x="76200" y="97942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02453" y="3512440"/>
            <a:ext cx="941705" cy="1059815"/>
          </a:xfrm>
          <a:custGeom>
            <a:avLst/>
            <a:gdLst/>
            <a:ahLst/>
            <a:cxnLst/>
            <a:rect l="l" t="t" r="r" b="b"/>
            <a:pathLst>
              <a:path w="941704" h="1059814">
                <a:moveTo>
                  <a:pt x="22098" y="977646"/>
                </a:moveTo>
                <a:lnTo>
                  <a:pt x="0" y="1059815"/>
                </a:lnTo>
                <a:lnTo>
                  <a:pt x="79121" y="1028192"/>
                </a:lnTo>
                <a:lnTo>
                  <a:pt x="66083" y="1016635"/>
                </a:lnTo>
                <a:lnTo>
                  <a:pt x="46862" y="1016635"/>
                </a:lnTo>
                <a:lnTo>
                  <a:pt x="37337" y="1008126"/>
                </a:lnTo>
                <a:lnTo>
                  <a:pt x="45767" y="998626"/>
                </a:lnTo>
                <a:lnTo>
                  <a:pt x="22098" y="977646"/>
                </a:lnTo>
                <a:close/>
              </a:path>
              <a:path w="941704" h="1059814">
                <a:moveTo>
                  <a:pt x="45767" y="998626"/>
                </a:moveTo>
                <a:lnTo>
                  <a:pt x="37337" y="1008126"/>
                </a:lnTo>
                <a:lnTo>
                  <a:pt x="46862" y="1016635"/>
                </a:lnTo>
                <a:lnTo>
                  <a:pt x="55323" y="1007097"/>
                </a:lnTo>
                <a:lnTo>
                  <a:pt x="45767" y="998626"/>
                </a:lnTo>
                <a:close/>
              </a:path>
              <a:path w="941704" h="1059814">
                <a:moveTo>
                  <a:pt x="55323" y="1007097"/>
                </a:moveTo>
                <a:lnTo>
                  <a:pt x="46862" y="1016635"/>
                </a:lnTo>
                <a:lnTo>
                  <a:pt x="66083" y="1016635"/>
                </a:lnTo>
                <a:lnTo>
                  <a:pt x="55323" y="1007097"/>
                </a:lnTo>
                <a:close/>
              </a:path>
              <a:path w="941704" h="1059814">
                <a:moveTo>
                  <a:pt x="931926" y="0"/>
                </a:moveTo>
                <a:lnTo>
                  <a:pt x="45767" y="998626"/>
                </a:lnTo>
                <a:lnTo>
                  <a:pt x="55323" y="1007097"/>
                </a:lnTo>
                <a:lnTo>
                  <a:pt x="941324" y="8381"/>
                </a:lnTo>
                <a:lnTo>
                  <a:pt x="93192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897626" y="3512440"/>
            <a:ext cx="919480" cy="1059815"/>
          </a:xfrm>
          <a:custGeom>
            <a:avLst/>
            <a:gdLst/>
            <a:ahLst/>
            <a:cxnLst/>
            <a:rect l="l" t="t" r="r" b="b"/>
            <a:pathLst>
              <a:path w="919479" h="1059814">
                <a:moveTo>
                  <a:pt x="864551" y="1006396"/>
                </a:moveTo>
                <a:lnTo>
                  <a:pt x="840485" y="1027176"/>
                </a:lnTo>
                <a:lnTo>
                  <a:pt x="919226" y="1059815"/>
                </a:lnTo>
                <a:lnTo>
                  <a:pt x="908019" y="1016000"/>
                </a:lnTo>
                <a:lnTo>
                  <a:pt x="872871" y="1016000"/>
                </a:lnTo>
                <a:lnTo>
                  <a:pt x="864551" y="1006396"/>
                </a:lnTo>
                <a:close/>
              </a:path>
              <a:path w="919479" h="1059814">
                <a:moveTo>
                  <a:pt x="874093" y="998158"/>
                </a:moveTo>
                <a:lnTo>
                  <a:pt x="864551" y="1006396"/>
                </a:lnTo>
                <a:lnTo>
                  <a:pt x="872871" y="1016000"/>
                </a:lnTo>
                <a:lnTo>
                  <a:pt x="882396" y="1007745"/>
                </a:lnTo>
                <a:lnTo>
                  <a:pt x="874093" y="998158"/>
                </a:lnTo>
                <a:close/>
              </a:path>
              <a:path w="919479" h="1059814">
                <a:moveTo>
                  <a:pt x="898144" y="977392"/>
                </a:moveTo>
                <a:lnTo>
                  <a:pt x="874093" y="998158"/>
                </a:lnTo>
                <a:lnTo>
                  <a:pt x="882396" y="1007745"/>
                </a:lnTo>
                <a:lnTo>
                  <a:pt x="872871" y="1016000"/>
                </a:lnTo>
                <a:lnTo>
                  <a:pt x="908019" y="1016000"/>
                </a:lnTo>
                <a:lnTo>
                  <a:pt x="898144" y="977392"/>
                </a:lnTo>
                <a:close/>
              </a:path>
              <a:path w="919479" h="1059814">
                <a:moveTo>
                  <a:pt x="9651" y="0"/>
                </a:moveTo>
                <a:lnTo>
                  <a:pt x="0" y="8381"/>
                </a:lnTo>
                <a:lnTo>
                  <a:pt x="864551" y="1006396"/>
                </a:lnTo>
                <a:lnTo>
                  <a:pt x="874093" y="998158"/>
                </a:lnTo>
                <a:lnTo>
                  <a:pt x="965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4495" y="4075048"/>
            <a:ext cx="397510" cy="497840"/>
          </a:xfrm>
          <a:custGeom>
            <a:avLst/>
            <a:gdLst/>
            <a:ahLst/>
            <a:cxnLst/>
            <a:rect l="l" t="t" r="r" b="b"/>
            <a:pathLst>
              <a:path w="397510" h="497839">
                <a:moveTo>
                  <a:pt x="344649" y="441913"/>
                </a:moveTo>
                <a:lnTo>
                  <a:pt x="319785" y="461644"/>
                </a:lnTo>
                <a:lnTo>
                  <a:pt x="397001" y="497585"/>
                </a:lnTo>
                <a:lnTo>
                  <a:pt x="387384" y="451866"/>
                </a:lnTo>
                <a:lnTo>
                  <a:pt x="352551" y="451866"/>
                </a:lnTo>
                <a:lnTo>
                  <a:pt x="344649" y="441913"/>
                </a:lnTo>
                <a:close/>
              </a:path>
              <a:path w="397510" h="497839">
                <a:moveTo>
                  <a:pt x="354637" y="433986"/>
                </a:moveTo>
                <a:lnTo>
                  <a:pt x="344649" y="441913"/>
                </a:lnTo>
                <a:lnTo>
                  <a:pt x="352551" y="451866"/>
                </a:lnTo>
                <a:lnTo>
                  <a:pt x="362584" y="443991"/>
                </a:lnTo>
                <a:lnTo>
                  <a:pt x="354637" y="433986"/>
                </a:lnTo>
                <a:close/>
              </a:path>
              <a:path w="397510" h="497839">
                <a:moveTo>
                  <a:pt x="379475" y="414273"/>
                </a:moveTo>
                <a:lnTo>
                  <a:pt x="354637" y="433986"/>
                </a:lnTo>
                <a:lnTo>
                  <a:pt x="362584" y="443991"/>
                </a:lnTo>
                <a:lnTo>
                  <a:pt x="352551" y="451866"/>
                </a:lnTo>
                <a:lnTo>
                  <a:pt x="387384" y="451866"/>
                </a:lnTo>
                <a:lnTo>
                  <a:pt x="379475" y="414273"/>
                </a:lnTo>
                <a:close/>
              </a:path>
              <a:path w="397510" h="497839">
                <a:moveTo>
                  <a:pt x="9905" y="0"/>
                </a:moveTo>
                <a:lnTo>
                  <a:pt x="0" y="7874"/>
                </a:lnTo>
                <a:lnTo>
                  <a:pt x="344649" y="441913"/>
                </a:lnTo>
                <a:lnTo>
                  <a:pt x="354637" y="433986"/>
                </a:lnTo>
                <a:lnTo>
                  <a:pt x="9905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70192" y="4049268"/>
            <a:ext cx="397510" cy="526415"/>
          </a:xfrm>
          <a:custGeom>
            <a:avLst/>
            <a:gdLst/>
            <a:ahLst/>
            <a:cxnLst/>
            <a:rect l="l" t="t" r="r" b="b"/>
            <a:pathLst>
              <a:path w="397509" h="526414">
                <a:moveTo>
                  <a:pt x="15239" y="442341"/>
                </a:moveTo>
                <a:lnTo>
                  <a:pt x="0" y="526034"/>
                </a:lnTo>
                <a:lnTo>
                  <a:pt x="76200" y="488060"/>
                </a:lnTo>
                <a:lnTo>
                  <a:pt x="64346" y="479170"/>
                </a:lnTo>
                <a:lnTo>
                  <a:pt x="43179" y="479170"/>
                </a:lnTo>
                <a:lnTo>
                  <a:pt x="33019" y="471550"/>
                </a:lnTo>
                <a:lnTo>
                  <a:pt x="40645" y="461395"/>
                </a:lnTo>
                <a:lnTo>
                  <a:pt x="15239" y="442341"/>
                </a:lnTo>
                <a:close/>
              </a:path>
              <a:path w="397509" h="526414">
                <a:moveTo>
                  <a:pt x="40645" y="461395"/>
                </a:moveTo>
                <a:lnTo>
                  <a:pt x="33019" y="471550"/>
                </a:lnTo>
                <a:lnTo>
                  <a:pt x="43179" y="479170"/>
                </a:lnTo>
                <a:lnTo>
                  <a:pt x="50803" y="469013"/>
                </a:lnTo>
                <a:lnTo>
                  <a:pt x="40645" y="461395"/>
                </a:lnTo>
                <a:close/>
              </a:path>
              <a:path w="397509" h="526414">
                <a:moveTo>
                  <a:pt x="50803" y="469013"/>
                </a:moveTo>
                <a:lnTo>
                  <a:pt x="43179" y="479170"/>
                </a:lnTo>
                <a:lnTo>
                  <a:pt x="64346" y="479170"/>
                </a:lnTo>
                <a:lnTo>
                  <a:pt x="50803" y="469013"/>
                </a:lnTo>
                <a:close/>
              </a:path>
              <a:path w="397509" h="526414">
                <a:moveTo>
                  <a:pt x="387096" y="0"/>
                </a:moveTo>
                <a:lnTo>
                  <a:pt x="40645" y="461395"/>
                </a:lnTo>
                <a:lnTo>
                  <a:pt x="50803" y="469013"/>
                </a:lnTo>
                <a:lnTo>
                  <a:pt x="397128" y="7619"/>
                </a:lnTo>
                <a:lnTo>
                  <a:pt x="3870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489447" y="3516630"/>
            <a:ext cx="412750" cy="561975"/>
          </a:xfrm>
          <a:custGeom>
            <a:avLst/>
            <a:gdLst/>
            <a:ahLst/>
            <a:cxnLst/>
            <a:rect l="l" t="t" r="r" b="b"/>
            <a:pathLst>
              <a:path w="412750" h="561975">
                <a:moveTo>
                  <a:pt x="0" y="561975"/>
                </a:moveTo>
                <a:lnTo>
                  <a:pt x="41275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845807" y="3512058"/>
            <a:ext cx="424180" cy="541655"/>
          </a:xfrm>
          <a:custGeom>
            <a:avLst/>
            <a:gdLst/>
            <a:ahLst/>
            <a:cxnLst/>
            <a:rect l="l" t="t" r="r" b="b"/>
            <a:pathLst>
              <a:path w="424179" h="541655">
                <a:moveTo>
                  <a:pt x="423925" y="541274"/>
                </a:moveTo>
                <a:lnTo>
                  <a:pt x="0" y="0"/>
                </a:lnTo>
              </a:path>
            </a:pathLst>
          </a:custGeom>
          <a:ln w="12192">
            <a:solidFill>
              <a:srgbClr val="252525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40603" y="1797178"/>
            <a:ext cx="399415" cy="616585"/>
          </a:xfrm>
          <a:custGeom>
            <a:avLst/>
            <a:gdLst/>
            <a:ahLst/>
            <a:cxnLst/>
            <a:rect l="l" t="t" r="r" b="b"/>
            <a:pathLst>
              <a:path w="399415" h="616585">
                <a:moveTo>
                  <a:pt x="352532" y="555463"/>
                </a:moveTo>
                <a:lnTo>
                  <a:pt x="325754" y="572643"/>
                </a:lnTo>
                <a:lnTo>
                  <a:pt x="399033" y="616203"/>
                </a:lnTo>
                <a:lnTo>
                  <a:pt x="393632" y="566165"/>
                </a:lnTo>
                <a:lnTo>
                  <a:pt x="359409" y="566165"/>
                </a:lnTo>
                <a:lnTo>
                  <a:pt x="352532" y="555463"/>
                </a:lnTo>
                <a:close/>
              </a:path>
              <a:path w="399415" h="616585">
                <a:moveTo>
                  <a:pt x="363206" y="548614"/>
                </a:moveTo>
                <a:lnTo>
                  <a:pt x="352532" y="555463"/>
                </a:lnTo>
                <a:lnTo>
                  <a:pt x="359409" y="566165"/>
                </a:lnTo>
                <a:lnTo>
                  <a:pt x="370077" y="559308"/>
                </a:lnTo>
                <a:lnTo>
                  <a:pt x="363206" y="548614"/>
                </a:lnTo>
                <a:close/>
              </a:path>
              <a:path w="399415" h="616585">
                <a:moveTo>
                  <a:pt x="389890" y="531495"/>
                </a:moveTo>
                <a:lnTo>
                  <a:pt x="363206" y="548614"/>
                </a:lnTo>
                <a:lnTo>
                  <a:pt x="370077" y="559308"/>
                </a:lnTo>
                <a:lnTo>
                  <a:pt x="359409" y="566165"/>
                </a:lnTo>
                <a:lnTo>
                  <a:pt x="393632" y="566165"/>
                </a:lnTo>
                <a:lnTo>
                  <a:pt x="389890" y="531495"/>
                </a:lnTo>
                <a:close/>
              </a:path>
              <a:path w="399415" h="616585">
                <a:moveTo>
                  <a:pt x="10668" y="0"/>
                </a:moveTo>
                <a:lnTo>
                  <a:pt x="0" y="6858"/>
                </a:lnTo>
                <a:lnTo>
                  <a:pt x="352532" y="555463"/>
                </a:lnTo>
                <a:lnTo>
                  <a:pt x="363206" y="548614"/>
                </a:lnTo>
                <a:lnTo>
                  <a:pt x="1066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614415" y="1678686"/>
            <a:ext cx="1449324" cy="2910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614416" y="1678687"/>
            <a:ext cx="1449705" cy="291465"/>
          </a:xfrm>
          <a:custGeom>
            <a:avLst/>
            <a:gdLst/>
            <a:ahLst/>
            <a:cxnLst/>
            <a:rect l="l" t="t" r="r" b="b"/>
            <a:pathLst>
              <a:path w="1449704" h="291465">
                <a:moveTo>
                  <a:pt x="0" y="48513"/>
                </a:moveTo>
                <a:lnTo>
                  <a:pt x="17242" y="11420"/>
                </a:lnTo>
                <a:lnTo>
                  <a:pt x="1400810" y="0"/>
                </a:lnTo>
                <a:lnTo>
                  <a:pt x="1415063" y="2126"/>
                </a:lnTo>
                <a:lnTo>
                  <a:pt x="1445225" y="28964"/>
                </a:lnTo>
                <a:lnTo>
                  <a:pt x="1449324" y="242569"/>
                </a:lnTo>
                <a:lnTo>
                  <a:pt x="1447197" y="256823"/>
                </a:lnTo>
                <a:lnTo>
                  <a:pt x="1420359" y="286985"/>
                </a:lnTo>
                <a:lnTo>
                  <a:pt x="48513" y="291084"/>
                </a:lnTo>
                <a:lnTo>
                  <a:pt x="34260" y="288957"/>
                </a:lnTo>
                <a:lnTo>
                  <a:pt x="4098" y="262119"/>
                </a:lnTo>
                <a:lnTo>
                  <a:pt x="0" y="4851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5837935" y="1733962"/>
            <a:ext cx="100203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NPU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400" spc="-90" dirty="0">
                <a:solidFill>
                  <a:srgbClr val="252525"/>
                </a:solidFill>
                <a:latin typeface="Tahoma"/>
                <a:cs typeface="Tahoma"/>
              </a:rPr>
              <a:t>AT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682488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671564" y="5390036"/>
            <a:ext cx="42418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ode</a:t>
            </a:r>
            <a:r>
              <a:rPr sz="10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0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502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8964" y="1993816"/>
            <a:ext cx="411861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mming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mmunic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eac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reducer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runni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endParaRPr sz="1200">
              <a:latin typeface="Tahoma"/>
              <a:cs typeface="Tahoma"/>
            </a:endParaRPr>
          </a:p>
          <a:p>
            <a:pPr marL="184785"/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mmunic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through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memory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reduc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ru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independently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isol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ion.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1428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63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8964" y="2100242"/>
            <a:ext cx="419481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ru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independently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isol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ion. In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ividu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sks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not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ow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source.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sks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ly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deli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ess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ing.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6882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64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8965" y="1929173"/>
            <a:ext cx="296989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ting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 input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mly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decided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by 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mly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decided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by Line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decided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by In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will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speci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plici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ly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568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4707" y="2152651"/>
            <a:ext cx="5866130" cy="1022985"/>
          </a:xfrm>
          <a:custGeom>
            <a:avLst/>
            <a:gdLst/>
            <a:ahLst/>
            <a:cxnLst/>
            <a:rect l="l" t="t" r="r" b="b"/>
            <a:pathLst>
              <a:path w="5866130" h="1022985">
                <a:moveTo>
                  <a:pt x="5865749" y="852169"/>
                </a:moveTo>
                <a:lnTo>
                  <a:pt x="473837" y="852169"/>
                </a:lnTo>
                <a:lnTo>
                  <a:pt x="474437" y="866579"/>
                </a:lnTo>
                <a:lnTo>
                  <a:pt x="483361" y="908472"/>
                </a:lnTo>
                <a:lnTo>
                  <a:pt x="501887" y="945860"/>
                </a:lnTo>
                <a:lnTo>
                  <a:pt x="528628" y="977354"/>
                </a:lnTo>
                <a:lnTo>
                  <a:pt x="562198" y="1001568"/>
                </a:lnTo>
                <a:lnTo>
                  <a:pt x="601208" y="1017113"/>
                </a:lnTo>
                <a:lnTo>
                  <a:pt x="644270" y="1022604"/>
                </a:lnTo>
                <a:lnTo>
                  <a:pt x="2720467" y="1022604"/>
                </a:lnTo>
                <a:lnTo>
                  <a:pt x="5709724" y="1022003"/>
                </a:lnTo>
                <a:lnTo>
                  <a:pt x="5751617" y="1013079"/>
                </a:lnTo>
                <a:lnTo>
                  <a:pt x="5789005" y="994553"/>
                </a:lnTo>
                <a:lnTo>
                  <a:pt x="5820499" y="967812"/>
                </a:lnTo>
                <a:lnTo>
                  <a:pt x="5844713" y="934242"/>
                </a:lnTo>
                <a:lnTo>
                  <a:pt x="5860258" y="895232"/>
                </a:lnTo>
                <a:lnTo>
                  <a:pt x="5865749" y="852169"/>
                </a:lnTo>
                <a:close/>
              </a:path>
              <a:path w="5866130" h="1022985">
                <a:moveTo>
                  <a:pt x="5695315" y="0"/>
                </a:moveTo>
                <a:lnTo>
                  <a:pt x="1372489" y="0"/>
                </a:lnTo>
                <a:lnTo>
                  <a:pt x="629861" y="600"/>
                </a:lnTo>
                <a:lnTo>
                  <a:pt x="587968" y="9524"/>
                </a:lnTo>
                <a:lnTo>
                  <a:pt x="550580" y="28050"/>
                </a:lnTo>
                <a:lnTo>
                  <a:pt x="519086" y="54791"/>
                </a:lnTo>
                <a:lnTo>
                  <a:pt x="494872" y="88361"/>
                </a:lnTo>
                <a:lnTo>
                  <a:pt x="479327" y="127371"/>
                </a:lnTo>
                <a:lnTo>
                  <a:pt x="473837" y="170434"/>
                </a:lnTo>
                <a:lnTo>
                  <a:pt x="473837" y="596519"/>
                </a:lnTo>
                <a:lnTo>
                  <a:pt x="0" y="1019810"/>
                </a:lnTo>
                <a:lnTo>
                  <a:pt x="473837" y="852169"/>
                </a:lnTo>
                <a:lnTo>
                  <a:pt x="5865749" y="852169"/>
                </a:lnTo>
                <a:lnTo>
                  <a:pt x="5865749" y="596519"/>
                </a:lnTo>
                <a:lnTo>
                  <a:pt x="5865167" y="170434"/>
                </a:lnTo>
                <a:lnTo>
                  <a:pt x="5860334" y="127663"/>
                </a:lnTo>
                <a:lnTo>
                  <a:pt x="5844855" y="88620"/>
                </a:lnTo>
                <a:lnTo>
                  <a:pt x="5820698" y="55007"/>
                </a:lnTo>
                <a:lnTo>
                  <a:pt x="5789250" y="28212"/>
                </a:lnTo>
                <a:lnTo>
                  <a:pt x="5751900" y="9623"/>
                </a:lnTo>
                <a:lnTo>
                  <a:pt x="5710033" y="627"/>
                </a:lnTo>
                <a:lnTo>
                  <a:pt x="5695315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54707" y="2152651"/>
            <a:ext cx="5866130" cy="1022985"/>
          </a:xfrm>
          <a:custGeom>
            <a:avLst/>
            <a:gdLst/>
            <a:ahLst/>
            <a:cxnLst/>
            <a:rect l="l" t="t" r="r" b="b"/>
            <a:pathLst>
              <a:path w="5866130" h="1022985">
                <a:moveTo>
                  <a:pt x="473837" y="170434"/>
                </a:moveTo>
                <a:lnTo>
                  <a:pt x="479327" y="127371"/>
                </a:lnTo>
                <a:lnTo>
                  <a:pt x="494872" y="88361"/>
                </a:lnTo>
                <a:lnTo>
                  <a:pt x="519086" y="54791"/>
                </a:lnTo>
                <a:lnTo>
                  <a:pt x="550580" y="28050"/>
                </a:lnTo>
                <a:lnTo>
                  <a:pt x="587968" y="9524"/>
                </a:lnTo>
                <a:lnTo>
                  <a:pt x="629861" y="600"/>
                </a:lnTo>
                <a:lnTo>
                  <a:pt x="1372489" y="0"/>
                </a:lnTo>
                <a:lnTo>
                  <a:pt x="2720467" y="0"/>
                </a:lnTo>
                <a:lnTo>
                  <a:pt x="5695315" y="0"/>
                </a:lnTo>
                <a:lnTo>
                  <a:pt x="5710033" y="627"/>
                </a:lnTo>
                <a:lnTo>
                  <a:pt x="5751900" y="9623"/>
                </a:lnTo>
                <a:lnTo>
                  <a:pt x="5789250" y="28212"/>
                </a:lnTo>
                <a:lnTo>
                  <a:pt x="5820698" y="55007"/>
                </a:lnTo>
                <a:lnTo>
                  <a:pt x="5844855" y="88620"/>
                </a:lnTo>
                <a:lnTo>
                  <a:pt x="5860334" y="127663"/>
                </a:lnTo>
                <a:lnTo>
                  <a:pt x="5865749" y="596519"/>
                </a:lnTo>
                <a:lnTo>
                  <a:pt x="5865749" y="852169"/>
                </a:lnTo>
                <a:lnTo>
                  <a:pt x="5865121" y="866888"/>
                </a:lnTo>
                <a:lnTo>
                  <a:pt x="5863274" y="881260"/>
                </a:lnTo>
                <a:lnTo>
                  <a:pt x="5850926" y="921775"/>
                </a:lnTo>
                <a:lnTo>
                  <a:pt x="5829448" y="957312"/>
                </a:lnTo>
                <a:lnTo>
                  <a:pt x="5800226" y="986484"/>
                </a:lnTo>
                <a:lnTo>
                  <a:pt x="5764649" y="1007902"/>
                </a:lnTo>
                <a:lnTo>
                  <a:pt x="5724103" y="1020181"/>
                </a:lnTo>
                <a:lnTo>
                  <a:pt x="2720467" y="1022604"/>
                </a:lnTo>
                <a:lnTo>
                  <a:pt x="1372489" y="1022604"/>
                </a:lnTo>
                <a:lnTo>
                  <a:pt x="644270" y="1022604"/>
                </a:lnTo>
                <a:lnTo>
                  <a:pt x="629552" y="1021976"/>
                </a:lnTo>
                <a:lnTo>
                  <a:pt x="587685" y="1012980"/>
                </a:lnTo>
                <a:lnTo>
                  <a:pt x="550335" y="994391"/>
                </a:lnTo>
                <a:lnTo>
                  <a:pt x="518887" y="967596"/>
                </a:lnTo>
                <a:lnTo>
                  <a:pt x="494730" y="933983"/>
                </a:lnTo>
                <a:lnTo>
                  <a:pt x="479251" y="894940"/>
                </a:lnTo>
                <a:lnTo>
                  <a:pt x="473837" y="852169"/>
                </a:lnTo>
                <a:lnTo>
                  <a:pt x="0" y="1019810"/>
                </a:lnTo>
                <a:lnTo>
                  <a:pt x="473837" y="596519"/>
                </a:lnTo>
                <a:lnTo>
                  <a:pt x="473837" y="170434"/>
                </a:lnTo>
                <a:close/>
              </a:path>
            </a:pathLst>
          </a:custGeom>
          <a:ln w="12192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3711" y="2409233"/>
            <a:ext cx="48571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by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Line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decided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by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 Spli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. 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limiters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such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“</a:t>
            </a:r>
            <a:r>
              <a:rPr sz="1200" spc="-125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” 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, “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”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c.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 used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decided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ints.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3791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5390" y="3224320"/>
            <a:ext cx="28003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mo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Inpu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Splits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66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9081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O</a:t>
            </a:r>
            <a:r>
              <a:rPr spc="-20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e</a:t>
            </a:r>
            <a:r>
              <a:rPr spc="2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vi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w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f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00427" y="4057650"/>
            <a:ext cx="1716024" cy="60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47672" y="4085082"/>
            <a:ext cx="1621536" cy="507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47672" y="4085082"/>
            <a:ext cx="1621790" cy="508000"/>
          </a:xfrm>
          <a:custGeom>
            <a:avLst/>
            <a:gdLst/>
            <a:ahLst/>
            <a:cxnLst/>
            <a:rect l="l" t="t" r="r" b="b"/>
            <a:pathLst>
              <a:path w="1621789" h="508000">
                <a:moveTo>
                  <a:pt x="0" y="84581"/>
                </a:moveTo>
                <a:lnTo>
                  <a:pt x="10583" y="43564"/>
                </a:lnTo>
                <a:lnTo>
                  <a:pt x="38589" y="13573"/>
                </a:lnTo>
                <a:lnTo>
                  <a:pt x="78404" y="221"/>
                </a:lnTo>
                <a:lnTo>
                  <a:pt x="1536953" y="0"/>
                </a:lnTo>
                <a:lnTo>
                  <a:pt x="1551504" y="1245"/>
                </a:lnTo>
                <a:lnTo>
                  <a:pt x="1589470" y="18259"/>
                </a:lnTo>
                <a:lnTo>
                  <a:pt x="1614539" y="50826"/>
                </a:lnTo>
                <a:lnTo>
                  <a:pt x="1621536" y="422909"/>
                </a:lnTo>
                <a:lnTo>
                  <a:pt x="1620290" y="437460"/>
                </a:lnTo>
                <a:lnTo>
                  <a:pt x="1603276" y="475426"/>
                </a:lnTo>
                <a:lnTo>
                  <a:pt x="1570709" y="500495"/>
                </a:lnTo>
                <a:lnTo>
                  <a:pt x="84581" y="507492"/>
                </a:lnTo>
                <a:lnTo>
                  <a:pt x="70031" y="506246"/>
                </a:lnTo>
                <a:lnTo>
                  <a:pt x="32065" y="489232"/>
                </a:lnTo>
                <a:lnTo>
                  <a:pt x="6996" y="456665"/>
                </a:lnTo>
                <a:lnTo>
                  <a:pt x="0" y="84581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90648" y="4260004"/>
            <a:ext cx="7353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17464" y="4057650"/>
            <a:ext cx="1716024" cy="6019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64708" y="4085082"/>
            <a:ext cx="1621536" cy="507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664708" y="4085082"/>
            <a:ext cx="1621790" cy="508000"/>
          </a:xfrm>
          <a:custGeom>
            <a:avLst/>
            <a:gdLst/>
            <a:ahLst/>
            <a:cxnLst/>
            <a:rect l="l" t="t" r="r" b="b"/>
            <a:pathLst>
              <a:path w="1621790" h="508000">
                <a:moveTo>
                  <a:pt x="0" y="84581"/>
                </a:moveTo>
                <a:lnTo>
                  <a:pt x="10583" y="43564"/>
                </a:lnTo>
                <a:lnTo>
                  <a:pt x="38589" y="13573"/>
                </a:lnTo>
                <a:lnTo>
                  <a:pt x="78404" y="221"/>
                </a:lnTo>
                <a:lnTo>
                  <a:pt x="1536953" y="0"/>
                </a:lnTo>
                <a:lnTo>
                  <a:pt x="1551504" y="1245"/>
                </a:lnTo>
                <a:lnTo>
                  <a:pt x="1589470" y="18259"/>
                </a:lnTo>
                <a:lnTo>
                  <a:pt x="1614539" y="50826"/>
                </a:lnTo>
                <a:lnTo>
                  <a:pt x="1621536" y="422909"/>
                </a:lnTo>
                <a:lnTo>
                  <a:pt x="1620290" y="437460"/>
                </a:lnTo>
                <a:lnTo>
                  <a:pt x="1603276" y="475426"/>
                </a:lnTo>
                <a:lnTo>
                  <a:pt x="1570709" y="500495"/>
                </a:lnTo>
                <a:lnTo>
                  <a:pt x="84581" y="507492"/>
                </a:lnTo>
                <a:lnTo>
                  <a:pt x="70031" y="506246"/>
                </a:lnTo>
                <a:lnTo>
                  <a:pt x="32065" y="489232"/>
                </a:lnTo>
                <a:lnTo>
                  <a:pt x="6996" y="456665"/>
                </a:lnTo>
                <a:lnTo>
                  <a:pt x="0" y="84581"/>
                </a:lnTo>
                <a:close/>
              </a:path>
            </a:pathLst>
          </a:custGeom>
          <a:ln w="9143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084823" y="4260004"/>
            <a:ext cx="7823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9116" y="4716017"/>
            <a:ext cx="3045460" cy="369332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R="13335" algn="ctr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  <a:p>
            <a:pPr marR="13970" algn="ctr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‘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reducers’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se.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8091" y="1829561"/>
            <a:ext cx="6239510" cy="369332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2264410" marR="397510" indent="-1858645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mplete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vi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duce,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illu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ting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4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715768" y="3271520"/>
            <a:ext cx="1818639" cy="734060"/>
          </a:xfrm>
          <a:custGeom>
            <a:avLst/>
            <a:gdLst/>
            <a:ahLst/>
            <a:cxnLst/>
            <a:rect l="l" t="t" r="r" b="b"/>
            <a:pathLst>
              <a:path w="1818639" h="734060">
                <a:moveTo>
                  <a:pt x="56768" y="663067"/>
                </a:moveTo>
                <a:lnTo>
                  <a:pt x="0" y="726567"/>
                </a:lnTo>
                <a:lnTo>
                  <a:pt x="84836" y="733932"/>
                </a:lnTo>
                <a:lnTo>
                  <a:pt x="74977" y="709041"/>
                </a:lnTo>
                <a:lnTo>
                  <a:pt x="61340" y="709041"/>
                </a:lnTo>
                <a:lnTo>
                  <a:pt x="56642" y="697230"/>
                </a:lnTo>
                <a:lnTo>
                  <a:pt x="68444" y="692546"/>
                </a:lnTo>
                <a:lnTo>
                  <a:pt x="56768" y="663067"/>
                </a:lnTo>
                <a:close/>
              </a:path>
              <a:path w="1818639" h="734060">
                <a:moveTo>
                  <a:pt x="68444" y="692546"/>
                </a:moveTo>
                <a:lnTo>
                  <a:pt x="56642" y="697230"/>
                </a:lnTo>
                <a:lnTo>
                  <a:pt x="61340" y="709041"/>
                </a:lnTo>
                <a:lnTo>
                  <a:pt x="73124" y="704364"/>
                </a:lnTo>
                <a:lnTo>
                  <a:pt x="68444" y="692546"/>
                </a:lnTo>
                <a:close/>
              </a:path>
              <a:path w="1818639" h="734060">
                <a:moveTo>
                  <a:pt x="73124" y="704364"/>
                </a:moveTo>
                <a:lnTo>
                  <a:pt x="61340" y="709041"/>
                </a:lnTo>
                <a:lnTo>
                  <a:pt x="74977" y="709041"/>
                </a:lnTo>
                <a:lnTo>
                  <a:pt x="73124" y="704364"/>
                </a:lnTo>
                <a:close/>
              </a:path>
              <a:path w="1818639" h="734060">
                <a:moveTo>
                  <a:pt x="1813814" y="0"/>
                </a:moveTo>
                <a:lnTo>
                  <a:pt x="68444" y="692546"/>
                </a:lnTo>
                <a:lnTo>
                  <a:pt x="73124" y="704364"/>
                </a:lnTo>
                <a:lnTo>
                  <a:pt x="1818385" y="11684"/>
                </a:lnTo>
                <a:lnTo>
                  <a:pt x="181381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15435" y="3268472"/>
            <a:ext cx="1818639" cy="734060"/>
          </a:xfrm>
          <a:custGeom>
            <a:avLst/>
            <a:gdLst/>
            <a:ahLst/>
            <a:cxnLst/>
            <a:rect l="l" t="t" r="r" b="b"/>
            <a:pathLst>
              <a:path w="1818639" h="734060">
                <a:moveTo>
                  <a:pt x="1745261" y="704364"/>
                </a:moveTo>
                <a:lnTo>
                  <a:pt x="1733550" y="733932"/>
                </a:lnTo>
                <a:lnTo>
                  <a:pt x="1818386" y="726566"/>
                </a:lnTo>
                <a:lnTo>
                  <a:pt x="1802717" y="709040"/>
                </a:lnTo>
                <a:lnTo>
                  <a:pt x="1757044" y="709040"/>
                </a:lnTo>
                <a:lnTo>
                  <a:pt x="1745261" y="704364"/>
                </a:lnTo>
                <a:close/>
              </a:path>
              <a:path w="1818639" h="734060">
                <a:moveTo>
                  <a:pt x="1749941" y="692546"/>
                </a:moveTo>
                <a:lnTo>
                  <a:pt x="1745261" y="704364"/>
                </a:lnTo>
                <a:lnTo>
                  <a:pt x="1757044" y="709040"/>
                </a:lnTo>
                <a:lnTo>
                  <a:pt x="1761743" y="697229"/>
                </a:lnTo>
                <a:lnTo>
                  <a:pt x="1749941" y="692546"/>
                </a:lnTo>
                <a:close/>
              </a:path>
              <a:path w="1818639" h="734060">
                <a:moveTo>
                  <a:pt x="1761616" y="663066"/>
                </a:moveTo>
                <a:lnTo>
                  <a:pt x="1749941" y="692546"/>
                </a:lnTo>
                <a:lnTo>
                  <a:pt x="1761743" y="697229"/>
                </a:lnTo>
                <a:lnTo>
                  <a:pt x="1757044" y="709040"/>
                </a:lnTo>
                <a:lnTo>
                  <a:pt x="1802717" y="709040"/>
                </a:lnTo>
                <a:lnTo>
                  <a:pt x="1761616" y="663066"/>
                </a:lnTo>
                <a:close/>
              </a:path>
              <a:path w="1818639" h="734060">
                <a:moveTo>
                  <a:pt x="4571" y="0"/>
                </a:moveTo>
                <a:lnTo>
                  <a:pt x="0" y="11683"/>
                </a:lnTo>
                <a:lnTo>
                  <a:pt x="1745261" y="704364"/>
                </a:lnTo>
                <a:lnTo>
                  <a:pt x="1749941" y="692546"/>
                </a:lnTo>
                <a:lnTo>
                  <a:pt x="457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07891" y="2713483"/>
            <a:ext cx="1821180" cy="6705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755136" y="2740914"/>
            <a:ext cx="1726691" cy="5760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55135" y="2740914"/>
            <a:ext cx="1727200" cy="576580"/>
          </a:xfrm>
          <a:custGeom>
            <a:avLst/>
            <a:gdLst/>
            <a:ahLst/>
            <a:cxnLst/>
            <a:rect l="l" t="t" r="r" b="b"/>
            <a:pathLst>
              <a:path w="1727200" h="576580">
                <a:moveTo>
                  <a:pt x="0" y="96012"/>
                </a:moveTo>
                <a:lnTo>
                  <a:pt x="9415" y="54448"/>
                </a:lnTo>
                <a:lnTo>
                  <a:pt x="34766" y="22027"/>
                </a:lnTo>
                <a:lnTo>
                  <a:pt x="71709" y="3093"/>
                </a:lnTo>
                <a:lnTo>
                  <a:pt x="1630679" y="0"/>
                </a:lnTo>
                <a:lnTo>
                  <a:pt x="1645282" y="1099"/>
                </a:lnTo>
                <a:lnTo>
                  <a:pt x="1684280" y="16309"/>
                </a:lnTo>
                <a:lnTo>
                  <a:pt x="1712688" y="46007"/>
                </a:lnTo>
                <a:lnTo>
                  <a:pt x="1726162" y="85848"/>
                </a:lnTo>
                <a:lnTo>
                  <a:pt x="1726691" y="480060"/>
                </a:lnTo>
                <a:lnTo>
                  <a:pt x="1725592" y="494662"/>
                </a:lnTo>
                <a:lnTo>
                  <a:pt x="1710382" y="533660"/>
                </a:lnTo>
                <a:lnTo>
                  <a:pt x="1680684" y="562068"/>
                </a:lnTo>
                <a:lnTo>
                  <a:pt x="1640843" y="575542"/>
                </a:lnTo>
                <a:lnTo>
                  <a:pt x="96012" y="576072"/>
                </a:lnTo>
                <a:lnTo>
                  <a:pt x="81409" y="574972"/>
                </a:lnTo>
                <a:lnTo>
                  <a:pt x="42411" y="559762"/>
                </a:lnTo>
                <a:lnTo>
                  <a:pt x="14003" y="530064"/>
                </a:lnTo>
                <a:lnTo>
                  <a:pt x="529" y="490223"/>
                </a:lnTo>
                <a:lnTo>
                  <a:pt x="0" y="96012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219703" y="2949999"/>
            <a:ext cx="7981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56047" y="4716017"/>
            <a:ext cx="3048000" cy="369332"/>
          </a:xfrm>
          <a:prstGeom prst="rect">
            <a:avLst/>
          </a:prstGeom>
          <a:solidFill>
            <a:srgbClr val="D9D9D9"/>
          </a:solidFill>
        </p:spPr>
        <p:txBody>
          <a:bodyPr vert="horz" wrap="square" lIns="0" tIns="0" rIns="0" bIns="0" rtlCol="0">
            <a:spAutoFit/>
          </a:bodyPr>
          <a:lstStyle/>
          <a:p>
            <a:pPr marL="469900" marR="198755" indent="-26543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rmi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whic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is 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sible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icul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1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90097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Combine</a:t>
            </a:r>
            <a:r>
              <a:rPr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" dirty="0">
                <a:latin typeface="Calibri"/>
                <a:cs typeface="Calibri"/>
              </a:rPr>
              <a:t>Lo</a:t>
            </a:r>
            <a:r>
              <a:rPr spc="-30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al 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84732" y="4508754"/>
            <a:ext cx="2069592" cy="854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124" y="4664202"/>
            <a:ext cx="1943100" cy="5821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1988" y="4536185"/>
            <a:ext cx="1975081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1976" y="4536185"/>
            <a:ext cx="1975485" cy="760730"/>
          </a:xfrm>
          <a:custGeom>
            <a:avLst/>
            <a:gdLst/>
            <a:ahLst/>
            <a:cxnLst/>
            <a:rect l="l" t="t" r="r" b="b"/>
            <a:pathLst>
              <a:path w="1975485" h="760729">
                <a:moveTo>
                  <a:pt x="0" y="126745"/>
                </a:moveTo>
                <a:lnTo>
                  <a:pt x="7276" y="84332"/>
                </a:lnTo>
                <a:lnTo>
                  <a:pt x="27431" y="48008"/>
                </a:lnTo>
                <a:lnTo>
                  <a:pt x="57955" y="20286"/>
                </a:lnTo>
                <a:lnTo>
                  <a:pt x="96339" y="3673"/>
                </a:lnTo>
                <a:lnTo>
                  <a:pt x="1848358" y="0"/>
                </a:lnTo>
                <a:lnTo>
                  <a:pt x="1863017" y="839"/>
                </a:lnTo>
                <a:lnTo>
                  <a:pt x="1903680" y="12687"/>
                </a:lnTo>
                <a:lnTo>
                  <a:pt x="1937415" y="36578"/>
                </a:lnTo>
                <a:lnTo>
                  <a:pt x="1961713" y="70001"/>
                </a:lnTo>
                <a:lnTo>
                  <a:pt x="1974064" y="110446"/>
                </a:lnTo>
                <a:lnTo>
                  <a:pt x="1975103" y="633729"/>
                </a:lnTo>
                <a:lnTo>
                  <a:pt x="1974264" y="648394"/>
                </a:lnTo>
                <a:lnTo>
                  <a:pt x="1962416" y="689063"/>
                </a:lnTo>
                <a:lnTo>
                  <a:pt x="1938525" y="722797"/>
                </a:lnTo>
                <a:lnTo>
                  <a:pt x="1905102" y="747090"/>
                </a:lnTo>
                <a:lnTo>
                  <a:pt x="1864657" y="759437"/>
                </a:lnTo>
                <a:lnTo>
                  <a:pt x="126746" y="760476"/>
                </a:lnTo>
                <a:lnTo>
                  <a:pt x="112086" y="759636"/>
                </a:lnTo>
                <a:lnTo>
                  <a:pt x="71423" y="747792"/>
                </a:lnTo>
                <a:lnTo>
                  <a:pt x="37688" y="723907"/>
                </a:lnTo>
                <a:lnTo>
                  <a:pt x="13390" y="690485"/>
                </a:lnTo>
                <a:lnTo>
                  <a:pt x="1039" y="650034"/>
                </a:lnTo>
                <a:lnTo>
                  <a:pt x="0" y="126745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5426" y="4745856"/>
            <a:ext cx="164782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2735" marR="5080" indent="-280670">
              <a:lnSpc>
                <a:spcPts val="1390"/>
              </a:lnSpc>
            </a:pP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rk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urther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748528" y="4513327"/>
            <a:ext cx="2069592" cy="854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38445" y="4668773"/>
            <a:ext cx="1938527" cy="582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95784" y="4540758"/>
            <a:ext cx="1975081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95772" y="4540758"/>
            <a:ext cx="1975485" cy="760730"/>
          </a:xfrm>
          <a:custGeom>
            <a:avLst/>
            <a:gdLst/>
            <a:ahLst/>
            <a:cxnLst/>
            <a:rect l="l" t="t" r="r" b="b"/>
            <a:pathLst>
              <a:path w="1975484" h="760729">
                <a:moveTo>
                  <a:pt x="0" y="126745"/>
                </a:moveTo>
                <a:lnTo>
                  <a:pt x="7276" y="84332"/>
                </a:lnTo>
                <a:lnTo>
                  <a:pt x="27431" y="48008"/>
                </a:lnTo>
                <a:lnTo>
                  <a:pt x="57955" y="20286"/>
                </a:lnTo>
                <a:lnTo>
                  <a:pt x="96339" y="3673"/>
                </a:lnTo>
                <a:lnTo>
                  <a:pt x="1848357" y="0"/>
                </a:lnTo>
                <a:lnTo>
                  <a:pt x="1863017" y="839"/>
                </a:lnTo>
                <a:lnTo>
                  <a:pt x="1903680" y="12687"/>
                </a:lnTo>
                <a:lnTo>
                  <a:pt x="1937415" y="36578"/>
                </a:lnTo>
                <a:lnTo>
                  <a:pt x="1961713" y="70001"/>
                </a:lnTo>
                <a:lnTo>
                  <a:pt x="1974064" y="110446"/>
                </a:lnTo>
                <a:lnTo>
                  <a:pt x="1975103" y="633729"/>
                </a:lnTo>
                <a:lnTo>
                  <a:pt x="1974264" y="648394"/>
                </a:lnTo>
                <a:lnTo>
                  <a:pt x="1962416" y="689063"/>
                </a:lnTo>
                <a:lnTo>
                  <a:pt x="1938525" y="722797"/>
                </a:lnTo>
                <a:lnTo>
                  <a:pt x="1905102" y="747090"/>
                </a:lnTo>
                <a:lnTo>
                  <a:pt x="1864657" y="759437"/>
                </a:lnTo>
                <a:lnTo>
                  <a:pt x="126745" y="760475"/>
                </a:lnTo>
                <a:lnTo>
                  <a:pt x="112086" y="759636"/>
                </a:lnTo>
                <a:lnTo>
                  <a:pt x="71423" y="747792"/>
                </a:lnTo>
                <a:lnTo>
                  <a:pt x="37688" y="723907"/>
                </a:lnTo>
                <a:lnTo>
                  <a:pt x="13390" y="690485"/>
                </a:lnTo>
                <a:lnTo>
                  <a:pt x="1039" y="650034"/>
                </a:lnTo>
                <a:lnTo>
                  <a:pt x="0" y="126745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60110" y="4750428"/>
            <a:ext cx="164528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415"/>
              </a:lnSpc>
            </a:pP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tribut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endParaRPr sz="1200">
              <a:latin typeface="Tahoma"/>
              <a:cs typeface="Tahoma"/>
            </a:endParaRPr>
          </a:p>
          <a:p>
            <a:pPr marL="2540" algn="ctr">
              <a:lnSpc>
                <a:spcPts val="1415"/>
              </a:lnSpc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ppe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sul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19528" y="3760470"/>
            <a:ext cx="785495" cy="749300"/>
          </a:xfrm>
          <a:custGeom>
            <a:avLst/>
            <a:gdLst/>
            <a:ahLst/>
            <a:cxnLst/>
            <a:rect l="l" t="t" r="r" b="b"/>
            <a:pathLst>
              <a:path w="785494" h="749300">
                <a:moveTo>
                  <a:pt x="28829" y="668909"/>
                </a:moveTo>
                <a:lnTo>
                  <a:pt x="0" y="749046"/>
                </a:lnTo>
                <a:lnTo>
                  <a:pt x="81407" y="724154"/>
                </a:lnTo>
                <a:lnTo>
                  <a:pt x="67869" y="709930"/>
                </a:lnTo>
                <a:lnTo>
                  <a:pt x="50292" y="709930"/>
                </a:lnTo>
                <a:lnTo>
                  <a:pt x="41529" y="700659"/>
                </a:lnTo>
                <a:lnTo>
                  <a:pt x="50714" y="691904"/>
                </a:lnTo>
                <a:lnTo>
                  <a:pt x="28829" y="668909"/>
                </a:lnTo>
                <a:close/>
              </a:path>
              <a:path w="785494" h="749300">
                <a:moveTo>
                  <a:pt x="50714" y="691904"/>
                </a:moveTo>
                <a:lnTo>
                  <a:pt x="41529" y="700659"/>
                </a:lnTo>
                <a:lnTo>
                  <a:pt x="50292" y="709930"/>
                </a:lnTo>
                <a:lnTo>
                  <a:pt x="59508" y="701144"/>
                </a:lnTo>
                <a:lnTo>
                  <a:pt x="50714" y="691904"/>
                </a:lnTo>
                <a:close/>
              </a:path>
              <a:path w="785494" h="749300">
                <a:moveTo>
                  <a:pt x="59508" y="701144"/>
                </a:moveTo>
                <a:lnTo>
                  <a:pt x="50292" y="709930"/>
                </a:lnTo>
                <a:lnTo>
                  <a:pt x="67869" y="709930"/>
                </a:lnTo>
                <a:lnTo>
                  <a:pt x="59508" y="701144"/>
                </a:lnTo>
                <a:close/>
              </a:path>
              <a:path w="785494" h="749300">
                <a:moveTo>
                  <a:pt x="776732" y="0"/>
                </a:moveTo>
                <a:lnTo>
                  <a:pt x="50714" y="691904"/>
                </a:lnTo>
                <a:lnTo>
                  <a:pt x="59508" y="701144"/>
                </a:lnTo>
                <a:lnTo>
                  <a:pt x="785495" y="9143"/>
                </a:lnTo>
                <a:lnTo>
                  <a:pt x="77673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67374" y="3760978"/>
            <a:ext cx="655955" cy="774065"/>
          </a:xfrm>
          <a:custGeom>
            <a:avLst/>
            <a:gdLst/>
            <a:ahLst/>
            <a:cxnLst/>
            <a:rect l="l" t="t" r="r" b="b"/>
            <a:pathLst>
              <a:path w="655954" h="774064">
                <a:moveTo>
                  <a:pt x="601683" y="719949"/>
                </a:moveTo>
                <a:lnTo>
                  <a:pt x="577469" y="740410"/>
                </a:lnTo>
                <a:lnTo>
                  <a:pt x="655701" y="773938"/>
                </a:lnTo>
                <a:lnTo>
                  <a:pt x="644943" y="729615"/>
                </a:lnTo>
                <a:lnTo>
                  <a:pt x="609853" y="729615"/>
                </a:lnTo>
                <a:lnTo>
                  <a:pt x="601683" y="719949"/>
                </a:lnTo>
                <a:close/>
              </a:path>
              <a:path w="655954" h="774064">
                <a:moveTo>
                  <a:pt x="611383" y="711752"/>
                </a:moveTo>
                <a:lnTo>
                  <a:pt x="601683" y="719949"/>
                </a:lnTo>
                <a:lnTo>
                  <a:pt x="609853" y="729615"/>
                </a:lnTo>
                <a:lnTo>
                  <a:pt x="619505" y="721360"/>
                </a:lnTo>
                <a:lnTo>
                  <a:pt x="611383" y="711752"/>
                </a:lnTo>
                <a:close/>
              </a:path>
              <a:path w="655954" h="774064">
                <a:moveTo>
                  <a:pt x="635634" y="691261"/>
                </a:moveTo>
                <a:lnTo>
                  <a:pt x="611383" y="711752"/>
                </a:lnTo>
                <a:lnTo>
                  <a:pt x="619505" y="721360"/>
                </a:lnTo>
                <a:lnTo>
                  <a:pt x="609853" y="729615"/>
                </a:lnTo>
                <a:lnTo>
                  <a:pt x="644943" y="729615"/>
                </a:lnTo>
                <a:lnTo>
                  <a:pt x="635634" y="691261"/>
                </a:lnTo>
                <a:close/>
              </a:path>
              <a:path w="655954" h="774064">
                <a:moveTo>
                  <a:pt x="9651" y="0"/>
                </a:moveTo>
                <a:lnTo>
                  <a:pt x="0" y="8128"/>
                </a:lnTo>
                <a:lnTo>
                  <a:pt x="601683" y="719949"/>
                </a:lnTo>
                <a:lnTo>
                  <a:pt x="611383" y="711752"/>
                </a:lnTo>
                <a:lnTo>
                  <a:pt x="9651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36876" y="3181350"/>
            <a:ext cx="1534668" cy="7757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84120" y="3208782"/>
            <a:ext cx="1440180" cy="6812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484120" y="3208783"/>
            <a:ext cx="1440180" cy="681355"/>
          </a:xfrm>
          <a:custGeom>
            <a:avLst/>
            <a:gdLst/>
            <a:ahLst/>
            <a:cxnLst/>
            <a:rect l="l" t="t" r="r" b="b"/>
            <a:pathLst>
              <a:path w="1440179" h="681355">
                <a:moveTo>
                  <a:pt x="0" y="113537"/>
                </a:moveTo>
                <a:lnTo>
                  <a:pt x="8061" y="71413"/>
                </a:lnTo>
                <a:lnTo>
                  <a:pt x="30169" y="36437"/>
                </a:lnTo>
                <a:lnTo>
                  <a:pt x="63207" y="11723"/>
                </a:lnTo>
                <a:lnTo>
                  <a:pt x="104062" y="389"/>
                </a:lnTo>
                <a:lnTo>
                  <a:pt x="1326642" y="0"/>
                </a:lnTo>
                <a:lnTo>
                  <a:pt x="1341285" y="934"/>
                </a:lnTo>
                <a:lnTo>
                  <a:pt x="1381373" y="14023"/>
                </a:lnTo>
                <a:lnTo>
                  <a:pt x="1413274" y="40121"/>
                </a:lnTo>
                <a:lnTo>
                  <a:pt x="1433874" y="76111"/>
                </a:lnTo>
                <a:lnTo>
                  <a:pt x="1440180" y="567690"/>
                </a:lnTo>
                <a:lnTo>
                  <a:pt x="1439245" y="582333"/>
                </a:lnTo>
                <a:lnTo>
                  <a:pt x="1426156" y="622421"/>
                </a:lnTo>
                <a:lnTo>
                  <a:pt x="1400058" y="654322"/>
                </a:lnTo>
                <a:lnTo>
                  <a:pt x="1364068" y="674922"/>
                </a:lnTo>
                <a:lnTo>
                  <a:pt x="113537" y="681228"/>
                </a:lnTo>
                <a:lnTo>
                  <a:pt x="98894" y="680293"/>
                </a:lnTo>
                <a:lnTo>
                  <a:pt x="58806" y="667204"/>
                </a:lnTo>
                <a:lnTo>
                  <a:pt x="26905" y="641106"/>
                </a:lnTo>
                <a:lnTo>
                  <a:pt x="6305" y="605116"/>
                </a:lnTo>
                <a:lnTo>
                  <a:pt x="0" y="113537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719578" y="3469937"/>
            <a:ext cx="968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Mini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227320" y="3198114"/>
            <a:ext cx="1536192" cy="7757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58384" y="3315462"/>
            <a:ext cx="1274064" cy="5882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274564" y="3225545"/>
            <a:ext cx="1441704" cy="6812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274565" y="3225546"/>
            <a:ext cx="1442085" cy="681355"/>
          </a:xfrm>
          <a:custGeom>
            <a:avLst/>
            <a:gdLst/>
            <a:ahLst/>
            <a:cxnLst/>
            <a:rect l="l" t="t" r="r" b="b"/>
            <a:pathLst>
              <a:path w="1442084" h="681355">
                <a:moveTo>
                  <a:pt x="0" y="113537"/>
                </a:moveTo>
                <a:lnTo>
                  <a:pt x="8061" y="71413"/>
                </a:lnTo>
                <a:lnTo>
                  <a:pt x="30169" y="36437"/>
                </a:lnTo>
                <a:lnTo>
                  <a:pt x="63207" y="11723"/>
                </a:lnTo>
                <a:lnTo>
                  <a:pt x="104062" y="389"/>
                </a:lnTo>
                <a:lnTo>
                  <a:pt x="1328165" y="0"/>
                </a:lnTo>
                <a:lnTo>
                  <a:pt x="1342809" y="934"/>
                </a:lnTo>
                <a:lnTo>
                  <a:pt x="1382897" y="14023"/>
                </a:lnTo>
                <a:lnTo>
                  <a:pt x="1414798" y="40121"/>
                </a:lnTo>
                <a:lnTo>
                  <a:pt x="1435398" y="76111"/>
                </a:lnTo>
                <a:lnTo>
                  <a:pt x="1441704" y="567690"/>
                </a:lnTo>
                <a:lnTo>
                  <a:pt x="1440769" y="582333"/>
                </a:lnTo>
                <a:lnTo>
                  <a:pt x="1427680" y="622421"/>
                </a:lnTo>
                <a:lnTo>
                  <a:pt x="1401582" y="654322"/>
                </a:lnTo>
                <a:lnTo>
                  <a:pt x="1365592" y="674922"/>
                </a:lnTo>
                <a:lnTo>
                  <a:pt x="113537" y="681228"/>
                </a:lnTo>
                <a:lnTo>
                  <a:pt x="98894" y="680293"/>
                </a:lnTo>
                <a:lnTo>
                  <a:pt x="58806" y="667204"/>
                </a:lnTo>
                <a:lnTo>
                  <a:pt x="26905" y="641106"/>
                </a:lnTo>
                <a:lnTo>
                  <a:pt x="6305" y="605116"/>
                </a:lnTo>
                <a:lnTo>
                  <a:pt x="0" y="113537"/>
                </a:lnTo>
                <a:close/>
              </a:path>
            </a:pathLst>
          </a:custGeom>
          <a:ln w="9144">
            <a:solidFill>
              <a:srgbClr val="46A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80430" y="3395896"/>
            <a:ext cx="103124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715" indent="173355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“Loc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educe”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07079" y="2411476"/>
            <a:ext cx="912494" cy="796925"/>
          </a:xfrm>
          <a:custGeom>
            <a:avLst/>
            <a:gdLst/>
            <a:ahLst/>
            <a:cxnLst/>
            <a:rect l="l" t="t" r="r" b="b"/>
            <a:pathLst>
              <a:path w="912495" h="796925">
                <a:moveTo>
                  <a:pt x="32385" y="718185"/>
                </a:moveTo>
                <a:lnTo>
                  <a:pt x="0" y="796925"/>
                </a:lnTo>
                <a:lnTo>
                  <a:pt x="82423" y="775588"/>
                </a:lnTo>
                <a:lnTo>
                  <a:pt x="68806" y="759968"/>
                </a:lnTo>
                <a:lnTo>
                  <a:pt x="52070" y="759968"/>
                </a:lnTo>
                <a:lnTo>
                  <a:pt x="43687" y="750443"/>
                </a:lnTo>
                <a:lnTo>
                  <a:pt x="53239" y="742109"/>
                </a:lnTo>
                <a:lnTo>
                  <a:pt x="32385" y="718185"/>
                </a:lnTo>
                <a:close/>
              </a:path>
              <a:path w="912495" h="796925">
                <a:moveTo>
                  <a:pt x="53239" y="742109"/>
                </a:moveTo>
                <a:lnTo>
                  <a:pt x="43687" y="750443"/>
                </a:lnTo>
                <a:lnTo>
                  <a:pt x="52070" y="759968"/>
                </a:lnTo>
                <a:lnTo>
                  <a:pt x="61577" y="751674"/>
                </a:lnTo>
                <a:lnTo>
                  <a:pt x="53239" y="742109"/>
                </a:lnTo>
                <a:close/>
              </a:path>
              <a:path w="912495" h="796925">
                <a:moveTo>
                  <a:pt x="61577" y="751674"/>
                </a:moveTo>
                <a:lnTo>
                  <a:pt x="52070" y="759968"/>
                </a:lnTo>
                <a:lnTo>
                  <a:pt x="68806" y="759968"/>
                </a:lnTo>
                <a:lnTo>
                  <a:pt x="61577" y="751674"/>
                </a:lnTo>
                <a:close/>
              </a:path>
              <a:path w="912495" h="796925">
                <a:moveTo>
                  <a:pt x="903859" y="0"/>
                </a:moveTo>
                <a:lnTo>
                  <a:pt x="53239" y="742109"/>
                </a:lnTo>
                <a:lnTo>
                  <a:pt x="61577" y="751674"/>
                </a:lnTo>
                <a:lnTo>
                  <a:pt x="912241" y="9651"/>
                </a:lnTo>
                <a:lnTo>
                  <a:pt x="90385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18914" y="2411603"/>
            <a:ext cx="913765" cy="822325"/>
          </a:xfrm>
          <a:custGeom>
            <a:avLst/>
            <a:gdLst/>
            <a:ahLst/>
            <a:cxnLst/>
            <a:rect l="l" t="t" r="r" b="b"/>
            <a:pathLst>
              <a:path w="913764" h="822325">
                <a:moveTo>
                  <a:pt x="852954" y="776052"/>
                </a:moveTo>
                <a:lnTo>
                  <a:pt x="831723" y="799719"/>
                </a:lnTo>
                <a:lnTo>
                  <a:pt x="913764" y="822198"/>
                </a:lnTo>
                <a:lnTo>
                  <a:pt x="898955" y="784479"/>
                </a:lnTo>
                <a:lnTo>
                  <a:pt x="862329" y="784479"/>
                </a:lnTo>
                <a:lnTo>
                  <a:pt x="852954" y="776052"/>
                </a:lnTo>
                <a:close/>
              </a:path>
              <a:path w="913764" h="822325">
                <a:moveTo>
                  <a:pt x="861419" y="766615"/>
                </a:moveTo>
                <a:lnTo>
                  <a:pt x="852954" y="776052"/>
                </a:lnTo>
                <a:lnTo>
                  <a:pt x="862329" y="784479"/>
                </a:lnTo>
                <a:lnTo>
                  <a:pt x="870838" y="775081"/>
                </a:lnTo>
                <a:lnTo>
                  <a:pt x="861419" y="766615"/>
                </a:lnTo>
                <a:close/>
              </a:path>
              <a:path w="913764" h="822325">
                <a:moveTo>
                  <a:pt x="882650" y="742950"/>
                </a:moveTo>
                <a:lnTo>
                  <a:pt x="861419" y="766615"/>
                </a:lnTo>
                <a:lnTo>
                  <a:pt x="870838" y="775081"/>
                </a:lnTo>
                <a:lnTo>
                  <a:pt x="862329" y="784479"/>
                </a:lnTo>
                <a:lnTo>
                  <a:pt x="898955" y="784479"/>
                </a:lnTo>
                <a:lnTo>
                  <a:pt x="882650" y="742950"/>
                </a:lnTo>
                <a:close/>
              </a:path>
              <a:path w="913764" h="822325">
                <a:moveTo>
                  <a:pt x="8382" y="0"/>
                </a:moveTo>
                <a:lnTo>
                  <a:pt x="0" y="9398"/>
                </a:lnTo>
                <a:lnTo>
                  <a:pt x="852954" y="776052"/>
                </a:lnTo>
                <a:lnTo>
                  <a:pt x="861419" y="766615"/>
                </a:lnTo>
                <a:lnTo>
                  <a:pt x="838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27704" y="1861567"/>
            <a:ext cx="1781555" cy="6217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74948" y="1888998"/>
            <a:ext cx="1687067" cy="5273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74948" y="1888998"/>
            <a:ext cx="1687195" cy="527685"/>
          </a:xfrm>
          <a:custGeom>
            <a:avLst/>
            <a:gdLst/>
            <a:ahLst/>
            <a:cxnLst/>
            <a:rect l="l" t="t" r="r" b="b"/>
            <a:pathLst>
              <a:path w="1687195" h="527685">
                <a:moveTo>
                  <a:pt x="0" y="87884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1599184" y="0"/>
                </a:lnTo>
                <a:lnTo>
                  <a:pt x="1613737" y="1200"/>
                </a:lnTo>
                <a:lnTo>
                  <a:pt x="1652024" y="17667"/>
                </a:lnTo>
                <a:lnTo>
                  <a:pt x="1678191" y="49366"/>
                </a:lnTo>
                <a:lnTo>
                  <a:pt x="1687067" y="439419"/>
                </a:lnTo>
                <a:lnTo>
                  <a:pt x="1685867" y="453973"/>
                </a:lnTo>
                <a:lnTo>
                  <a:pt x="1669400" y="492260"/>
                </a:lnTo>
                <a:lnTo>
                  <a:pt x="1637701" y="518427"/>
                </a:lnTo>
                <a:lnTo>
                  <a:pt x="87884" y="527303"/>
                </a:lnTo>
                <a:lnTo>
                  <a:pt x="73330" y="526103"/>
                </a:lnTo>
                <a:lnTo>
                  <a:pt x="35043" y="509636"/>
                </a:lnTo>
                <a:lnTo>
                  <a:pt x="8876" y="477937"/>
                </a:lnTo>
                <a:lnTo>
                  <a:pt x="0" y="87884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190747" y="2073318"/>
            <a:ext cx="8566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COMBINERS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4438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Combiner</a:t>
            </a:r>
          </a:p>
        </p:txBody>
      </p:sp>
      <p:sp>
        <p:nvSpPr>
          <p:cNvPr id="108" name="object 108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107" name="object 107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69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936491" y="4176521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9355" y="3990594"/>
            <a:ext cx="941832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14700" y="4018026"/>
            <a:ext cx="771144" cy="352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76600" y="4018026"/>
            <a:ext cx="847344" cy="272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76601" y="4018026"/>
            <a:ext cx="847725" cy="273050"/>
          </a:xfrm>
          <a:custGeom>
            <a:avLst/>
            <a:gdLst/>
            <a:ahLst/>
            <a:cxnLst/>
            <a:rect l="l" t="t" r="r" b="b"/>
            <a:pathLst>
              <a:path w="847725" h="273050">
                <a:moveTo>
                  <a:pt x="0" y="45466"/>
                </a:moveTo>
                <a:lnTo>
                  <a:pt x="18180" y="9072"/>
                </a:lnTo>
                <a:lnTo>
                  <a:pt x="801877" y="0"/>
                </a:lnTo>
                <a:lnTo>
                  <a:pt x="816093" y="2258"/>
                </a:lnTo>
                <a:lnTo>
                  <a:pt x="844800" y="30410"/>
                </a:lnTo>
                <a:lnTo>
                  <a:pt x="847344" y="227330"/>
                </a:lnTo>
                <a:lnTo>
                  <a:pt x="845085" y="241545"/>
                </a:lnTo>
                <a:lnTo>
                  <a:pt x="816933" y="270252"/>
                </a:lnTo>
                <a:lnTo>
                  <a:pt x="45465" y="272796"/>
                </a:lnTo>
                <a:lnTo>
                  <a:pt x="31250" y="270537"/>
                </a:lnTo>
                <a:lnTo>
                  <a:pt x="2543" y="242385"/>
                </a:lnTo>
                <a:lnTo>
                  <a:pt x="0" y="45466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421126" y="4088184"/>
            <a:ext cx="5588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Combiner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89347" y="4123182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92795" y="3382517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130541" y="2987801"/>
            <a:ext cx="9525" cy="787400"/>
          </a:xfrm>
          <a:custGeom>
            <a:avLst/>
            <a:gdLst/>
            <a:ahLst/>
            <a:cxnLst/>
            <a:rect l="l" t="t" r="r" b="b"/>
            <a:pathLst>
              <a:path w="9525" h="787400">
                <a:moveTo>
                  <a:pt x="0" y="0"/>
                </a:moveTo>
                <a:lnTo>
                  <a:pt x="9525" y="78740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06412" y="3208783"/>
            <a:ext cx="941831" cy="3688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170419" y="3213354"/>
            <a:ext cx="815340" cy="4053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53656" y="3236215"/>
            <a:ext cx="847344" cy="2743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53657" y="3236214"/>
            <a:ext cx="847725" cy="274320"/>
          </a:xfrm>
          <a:custGeom>
            <a:avLst/>
            <a:gdLst/>
            <a:ahLst/>
            <a:cxnLst/>
            <a:rect l="l" t="t" r="r" b="b"/>
            <a:pathLst>
              <a:path w="847725" h="274319">
                <a:moveTo>
                  <a:pt x="0" y="45719"/>
                </a:moveTo>
                <a:lnTo>
                  <a:pt x="18102" y="9266"/>
                </a:lnTo>
                <a:lnTo>
                  <a:pt x="801624" y="0"/>
                </a:lnTo>
                <a:lnTo>
                  <a:pt x="815839" y="2248"/>
                </a:lnTo>
                <a:lnTo>
                  <a:pt x="844680" y="30288"/>
                </a:lnTo>
                <a:lnTo>
                  <a:pt x="847344" y="228600"/>
                </a:lnTo>
                <a:lnTo>
                  <a:pt x="845095" y="242815"/>
                </a:lnTo>
                <a:lnTo>
                  <a:pt x="817055" y="271656"/>
                </a:lnTo>
                <a:lnTo>
                  <a:pt x="45720" y="274319"/>
                </a:lnTo>
                <a:lnTo>
                  <a:pt x="31504" y="272071"/>
                </a:lnTo>
                <a:lnTo>
                  <a:pt x="2663" y="244031"/>
                </a:lnTo>
                <a:lnTo>
                  <a:pt x="0" y="45719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292467" y="3294170"/>
            <a:ext cx="5727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649211" y="2945129"/>
            <a:ext cx="289560" cy="866140"/>
          </a:xfrm>
          <a:custGeom>
            <a:avLst/>
            <a:gdLst/>
            <a:ahLst/>
            <a:cxnLst/>
            <a:rect l="l" t="t" r="r" b="b"/>
            <a:pathLst>
              <a:path w="289559" h="866139">
                <a:moveTo>
                  <a:pt x="0" y="865632"/>
                </a:moveTo>
                <a:lnTo>
                  <a:pt x="289559" y="865632"/>
                </a:lnTo>
                <a:lnTo>
                  <a:pt x="289559" y="0"/>
                </a:lnTo>
                <a:lnTo>
                  <a:pt x="0" y="0"/>
                </a:lnTo>
                <a:lnTo>
                  <a:pt x="0" y="865632"/>
                </a:lnTo>
                <a:close/>
              </a:path>
            </a:pathLst>
          </a:custGeom>
          <a:ln w="12191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11952" y="3426714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89347" y="2609850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04488" y="2800350"/>
            <a:ext cx="326136" cy="9753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947159" y="2829305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784348" y="3726942"/>
            <a:ext cx="289560" cy="867410"/>
          </a:xfrm>
          <a:custGeom>
            <a:avLst/>
            <a:gdLst/>
            <a:ahLst/>
            <a:cxnLst/>
            <a:rect l="l" t="t" r="r" b="b"/>
            <a:pathLst>
              <a:path w="289560" h="867410">
                <a:moveTo>
                  <a:pt x="0" y="867156"/>
                </a:moveTo>
                <a:lnTo>
                  <a:pt x="289560" y="867156"/>
                </a:lnTo>
                <a:lnTo>
                  <a:pt x="289560" y="0"/>
                </a:lnTo>
                <a:lnTo>
                  <a:pt x="0" y="0"/>
                </a:lnTo>
                <a:lnTo>
                  <a:pt x="0" y="867156"/>
                </a:lnTo>
                <a:close/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787395" y="2398013"/>
            <a:ext cx="289560" cy="866140"/>
          </a:xfrm>
          <a:custGeom>
            <a:avLst/>
            <a:gdLst/>
            <a:ahLst/>
            <a:cxnLst/>
            <a:rect l="l" t="t" r="r" b="b"/>
            <a:pathLst>
              <a:path w="289560" h="866139">
                <a:moveTo>
                  <a:pt x="0" y="865632"/>
                </a:moveTo>
                <a:lnTo>
                  <a:pt x="289560" y="865632"/>
                </a:lnTo>
                <a:lnTo>
                  <a:pt x="289560" y="0"/>
                </a:lnTo>
                <a:lnTo>
                  <a:pt x="0" y="0"/>
                </a:lnTo>
                <a:lnTo>
                  <a:pt x="0" y="865632"/>
                </a:lnTo>
                <a:close/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084832" y="4187190"/>
            <a:ext cx="234950" cy="0"/>
          </a:xfrm>
          <a:custGeom>
            <a:avLst/>
            <a:gdLst/>
            <a:ahLst/>
            <a:cxnLst/>
            <a:rect l="l" t="t" r="r" b="b"/>
            <a:pathLst>
              <a:path w="234950">
                <a:moveTo>
                  <a:pt x="0" y="0"/>
                </a:moveTo>
                <a:lnTo>
                  <a:pt x="23495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104644" y="2847594"/>
            <a:ext cx="194310" cy="0"/>
          </a:xfrm>
          <a:custGeom>
            <a:avLst/>
            <a:gdLst/>
            <a:ahLst/>
            <a:cxnLst/>
            <a:rect l="l" t="t" r="r" b="b"/>
            <a:pathLst>
              <a:path w="194310">
                <a:moveTo>
                  <a:pt x="0" y="0"/>
                </a:moveTo>
                <a:lnTo>
                  <a:pt x="194182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2875" y="2417825"/>
            <a:ext cx="288290" cy="866140"/>
          </a:xfrm>
          <a:custGeom>
            <a:avLst/>
            <a:gdLst/>
            <a:ahLst/>
            <a:cxnLst/>
            <a:rect l="l" t="t" r="r" b="b"/>
            <a:pathLst>
              <a:path w="288290" h="866139">
                <a:moveTo>
                  <a:pt x="0" y="865632"/>
                </a:moveTo>
                <a:lnTo>
                  <a:pt x="288036" y="865632"/>
                </a:lnTo>
                <a:lnTo>
                  <a:pt x="288036" y="0"/>
                </a:lnTo>
                <a:lnTo>
                  <a:pt x="0" y="0"/>
                </a:lnTo>
                <a:lnTo>
                  <a:pt x="0" y="865632"/>
                </a:lnTo>
                <a:close/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17649" y="2058161"/>
            <a:ext cx="463295" cy="28072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17648" y="2058162"/>
            <a:ext cx="463550" cy="2807335"/>
          </a:xfrm>
          <a:custGeom>
            <a:avLst/>
            <a:gdLst/>
            <a:ahLst/>
            <a:cxnLst/>
            <a:rect l="l" t="t" r="r" b="b"/>
            <a:pathLst>
              <a:path w="463550" h="2807335">
                <a:moveTo>
                  <a:pt x="0" y="2807208"/>
                </a:moveTo>
                <a:lnTo>
                  <a:pt x="463295" y="2807208"/>
                </a:lnTo>
                <a:lnTo>
                  <a:pt x="463295" y="0"/>
                </a:lnTo>
                <a:lnTo>
                  <a:pt x="0" y="0"/>
                </a:lnTo>
                <a:lnTo>
                  <a:pt x="0" y="2807208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63748" y="2288021"/>
            <a:ext cx="33401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63749" y="2455660"/>
            <a:ext cx="34607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63749" y="3629395"/>
            <a:ext cx="34607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63749" y="3797035"/>
            <a:ext cx="33591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563749" y="4132315"/>
            <a:ext cx="34607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396740" y="2343150"/>
            <a:ext cx="463296" cy="9037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6740" y="2343150"/>
            <a:ext cx="463550" cy="904240"/>
          </a:xfrm>
          <a:custGeom>
            <a:avLst/>
            <a:gdLst/>
            <a:ahLst/>
            <a:cxnLst/>
            <a:rect l="l" t="t" r="r" b="b"/>
            <a:pathLst>
              <a:path w="463550" h="904239">
                <a:moveTo>
                  <a:pt x="0" y="903732"/>
                </a:moveTo>
                <a:lnTo>
                  <a:pt x="463296" y="903732"/>
                </a:lnTo>
                <a:lnTo>
                  <a:pt x="463296" y="0"/>
                </a:lnTo>
                <a:lnTo>
                  <a:pt x="0" y="0"/>
                </a:lnTo>
                <a:lnTo>
                  <a:pt x="0" y="903732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452873" y="2466966"/>
            <a:ext cx="33401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(B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452874" y="2635112"/>
            <a:ext cx="34607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,2)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332732" y="3646171"/>
            <a:ext cx="556260" cy="9982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55592" y="3777234"/>
            <a:ext cx="505967" cy="7726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379976" y="3673601"/>
            <a:ext cx="461772" cy="9037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79976" y="3673601"/>
            <a:ext cx="462280" cy="904240"/>
          </a:xfrm>
          <a:custGeom>
            <a:avLst/>
            <a:gdLst/>
            <a:ahLst/>
            <a:cxnLst/>
            <a:rect l="l" t="t" r="r" b="b"/>
            <a:pathLst>
              <a:path w="462279" h="904239">
                <a:moveTo>
                  <a:pt x="0" y="903732"/>
                </a:moveTo>
                <a:lnTo>
                  <a:pt x="461772" y="903732"/>
                </a:lnTo>
                <a:lnTo>
                  <a:pt x="461772" y="0"/>
                </a:lnTo>
                <a:lnTo>
                  <a:pt x="0" y="0"/>
                </a:lnTo>
                <a:lnTo>
                  <a:pt x="0" y="903732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459351" y="3844317"/>
            <a:ext cx="302260" cy="146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50" spc="-1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950" spc="-5" dirty="0">
                <a:solidFill>
                  <a:srgbClr val="252525"/>
                </a:solidFill>
                <a:latin typeface="Tahoma"/>
                <a:cs typeface="Tahoma"/>
              </a:rPr>
              <a:t>D,2)</a:t>
            </a:r>
            <a:endParaRPr sz="950">
              <a:latin typeface="Tahoma"/>
              <a:cs typeface="Tahom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459352" y="4133877"/>
            <a:ext cx="291465" cy="29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950" spc="-1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950" spc="-2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950" spc="-5" dirty="0">
                <a:solidFill>
                  <a:srgbClr val="252525"/>
                </a:solidFill>
                <a:latin typeface="Tahoma"/>
                <a:cs typeface="Tahoma"/>
              </a:rPr>
              <a:t>,1)</a:t>
            </a:r>
            <a:endParaRPr sz="950">
              <a:latin typeface="Tahoma"/>
              <a:cs typeface="Tahoma"/>
            </a:endParaRPr>
          </a:p>
          <a:p>
            <a:pPr marL="12700"/>
            <a:r>
              <a:rPr sz="950" spc="-1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950" spc="-5" dirty="0">
                <a:solidFill>
                  <a:srgbClr val="252525"/>
                </a:solidFill>
                <a:latin typeface="Tahoma"/>
                <a:cs typeface="Tahoma"/>
              </a:rPr>
              <a:t>B,1)</a:t>
            </a:r>
            <a:endParaRPr sz="950">
              <a:latin typeface="Tahoma"/>
              <a:cs typeface="Tahom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036565" y="2820161"/>
            <a:ext cx="854963" cy="11643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83808" y="2847595"/>
            <a:ext cx="760476" cy="10698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83808" y="2847595"/>
            <a:ext cx="760730" cy="1069975"/>
          </a:xfrm>
          <a:custGeom>
            <a:avLst/>
            <a:gdLst/>
            <a:ahLst/>
            <a:cxnLst/>
            <a:rect l="l" t="t" r="r" b="b"/>
            <a:pathLst>
              <a:path w="760729" h="1069975">
                <a:moveTo>
                  <a:pt x="0" y="1069847"/>
                </a:moveTo>
                <a:lnTo>
                  <a:pt x="760476" y="1069847"/>
                </a:lnTo>
                <a:lnTo>
                  <a:pt x="760476" y="0"/>
                </a:lnTo>
                <a:lnTo>
                  <a:pt x="0" y="0"/>
                </a:lnTo>
                <a:lnTo>
                  <a:pt x="0" y="1069847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172580" y="2959724"/>
            <a:ext cx="48768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[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])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172580" y="3295003"/>
            <a:ext cx="61722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[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,1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]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1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[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,2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]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172580" y="3630284"/>
            <a:ext cx="48133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(E, [1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]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87511" y="2820162"/>
            <a:ext cx="652272" cy="1176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99704" y="2905505"/>
            <a:ext cx="573024" cy="104851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34757" y="2847594"/>
            <a:ext cx="557783" cy="108204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8334757" y="2847594"/>
            <a:ext cx="558165" cy="859210"/>
          </a:xfrm>
          <a:prstGeom prst="rect">
            <a:avLst/>
          </a:prstGeom>
          <a:ln w="9144">
            <a:solidFill>
              <a:srgbClr val="00AEE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8763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,2)</a:t>
            </a:r>
            <a:endParaRPr sz="1100">
              <a:latin typeface="Tahoma"/>
              <a:cs typeface="Tahoma"/>
            </a:endParaRPr>
          </a:p>
          <a:p>
            <a:pPr>
              <a:spcBef>
                <a:spcPts val="55"/>
              </a:spcBef>
            </a:pPr>
            <a:endParaRPr sz="1100">
              <a:latin typeface="Times New Roman"/>
              <a:cs typeface="Times New Roman"/>
            </a:endParaRPr>
          </a:p>
          <a:p>
            <a:pPr marL="8763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,2)</a:t>
            </a:r>
            <a:endParaRPr sz="1100">
              <a:latin typeface="Tahoma"/>
              <a:cs typeface="Tahoma"/>
            </a:endParaRPr>
          </a:p>
          <a:p>
            <a:pPr marL="8763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,4)</a:t>
            </a:r>
            <a:endParaRPr sz="1100">
              <a:latin typeface="Tahoma"/>
              <a:cs typeface="Tahoma"/>
            </a:endParaRPr>
          </a:p>
          <a:p>
            <a:pPr marL="8763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(E,1)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972811" y="3256026"/>
            <a:ext cx="941832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76445" y="3259074"/>
            <a:ext cx="736091" cy="40538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20055" y="3283457"/>
            <a:ext cx="847344" cy="2727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20056" y="3283457"/>
            <a:ext cx="847725" cy="273050"/>
          </a:xfrm>
          <a:custGeom>
            <a:avLst/>
            <a:gdLst/>
            <a:ahLst/>
            <a:cxnLst/>
            <a:rect l="l" t="t" r="r" b="b"/>
            <a:pathLst>
              <a:path w="847725" h="273050">
                <a:moveTo>
                  <a:pt x="0" y="45466"/>
                </a:moveTo>
                <a:lnTo>
                  <a:pt x="18180" y="9072"/>
                </a:lnTo>
                <a:lnTo>
                  <a:pt x="801878" y="0"/>
                </a:lnTo>
                <a:lnTo>
                  <a:pt x="816093" y="2258"/>
                </a:lnTo>
                <a:lnTo>
                  <a:pt x="844800" y="30410"/>
                </a:lnTo>
                <a:lnTo>
                  <a:pt x="847344" y="227330"/>
                </a:lnTo>
                <a:lnTo>
                  <a:pt x="845085" y="241545"/>
                </a:lnTo>
                <a:lnTo>
                  <a:pt x="816933" y="270252"/>
                </a:lnTo>
                <a:lnTo>
                  <a:pt x="45466" y="272796"/>
                </a:lnTo>
                <a:lnTo>
                  <a:pt x="31250" y="270537"/>
                </a:lnTo>
                <a:lnTo>
                  <a:pt x="2543" y="242385"/>
                </a:lnTo>
                <a:lnTo>
                  <a:pt x="0" y="45466"/>
                </a:lnTo>
                <a:close/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5197856" y="3340778"/>
            <a:ext cx="49275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huff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229355" y="2666238"/>
            <a:ext cx="941832" cy="3672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314700" y="2693671"/>
            <a:ext cx="771144" cy="3520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276600" y="2693671"/>
            <a:ext cx="847344" cy="272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76601" y="2693670"/>
            <a:ext cx="847725" cy="273050"/>
          </a:xfrm>
          <a:custGeom>
            <a:avLst/>
            <a:gdLst/>
            <a:ahLst/>
            <a:cxnLst/>
            <a:rect l="l" t="t" r="r" b="b"/>
            <a:pathLst>
              <a:path w="847725" h="273050">
                <a:moveTo>
                  <a:pt x="0" y="45465"/>
                </a:moveTo>
                <a:lnTo>
                  <a:pt x="18180" y="9072"/>
                </a:lnTo>
                <a:lnTo>
                  <a:pt x="801877" y="0"/>
                </a:lnTo>
                <a:lnTo>
                  <a:pt x="816093" y="2258"/>
                </a:lnTo>
                <a:lnTo>
                  <a:pt x="844800" y="30410"/>
                </a:lnTo>
                <a:lnTo>
                  <a:pt x="847344" y="227329"/>
                </a:lnTo>
                <a:lnTo>
                  <a:pt x="845085" y="241545"/>
                </a:lnTo>
                <a:lnTo>
                  <a:pt x="816933" y="270252"/>
                </a:lnTo>
                <a:lnTo>
                  <a:pt x="45465" y="272795"/>
                </a:lnTo>
                <a:lnTo>
                  <a:pt x="31250" y="270537"/>
                </a:lnTo>
                <a:lnTo>
                  <a:pt x="2543" y="242385"/>
                </a:lnTo>
                <a:lnTo>
                  <a:pt x="0" y="45465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421126" y="2763828"/>
            <a:ext cx="558800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10" dirty="0">
                <a:solidFill>
                  <a:srgbClr val="252525"/>
                </a:solidFill>
                <a:latin typeface="Tahoma"/>
                <a:cs typeface="Tahoma"/>
              </a:rPr>
              <a:t>Combiner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356361" y="2684526"/>
            <a:ext cx="943355" cy="3672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403603" y="2711958"/>
            <a:ext cx="848868" cy="2727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403603" y="2711957"/>
            <a:ext cx="848994" cy="273050"/>
          </a:xfrm>
          <a:custGeom>
            <a:avLst/>
            <a:gdLst/>
            <a:ahLst/>
            <a:cxnLst/>
            <a:rect l="l" t="t" r="r" b="b"/>
            <a:pathLst>
              <a:path w="848994" h="273050">
                <a:moveTo>
                  <a:pt x="0" y="45465"/>
                </a:moveTo>
                <a:lnTo>
                  <a:pt x="18180" y="9072"/>
                </a:lnTo>
                <a:lnTo>
                  <a:pt x="803402" y="0"/>
                </a:lnTo>
                <a:lnTo>
                  <a:pt x="817617" y="2258"/>
                </a:lnTo>
                <a:lnTo>
                  <a:pt x="846324" y="30410"/>
                </a:lnTo>
                <a:lnTo>
                  <a:pt x="848868" y="227329"/>
                </a:lnTo>
                <a:lnTo>
                  <a:pt x="846609" y="241545"/>
                </a:lnTo>
                <a:lnTo>
                  <a:pt x="818457" y="270252"/>
                </a:lnTo>
                <a:lnTo>
                  <a:pt x="45465" y="272795"/>
                </a:lnTo>
                <a:lnTo>
                  <a:pt x="31250" y="270537"/>
                </a:lnTo>
                <a:lnTo>
                  <a:pt x="2543" y="242385"/>
                </a:lnTo>
                <a:lnTo>
                  <a:pt x="0" y="45465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1574419" y="2772834"/>
            <a:ext cx="5257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1356361" y="4008882"/>
            <a:ext cx="943355" cy="36880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403603" y="4036315"/>
            <a:ext cx="848868" cy="2743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403603" y="4036314"/>
            <a:ext cx="848994" cy="274320"/>
          </a:xfrm>
          <a:custGeom>
            <a:avLst/>
            <a:gdLst/>
            <a:ahLst/>
            <a:cxnLst/>
            <a:rect l="l" t="t" r="r" b="b"/>
            <a:pathLst>
              <a:path w="848994" h="274320">
                <a:moveTo>
                  <a:pt x="0" y="45719"/>
                </a:moveTo>
                <a:lnTo>
                  <a:pt x="18102" y="9266"/>
                </a:lnTo>
                <a:lnTo>
                  <a:pt x="803147" y="0"/>
                </a:lnTo>
                <a:lnTo>
                  <a:pt x="817363" y="2248"/>
                </a:lnTo>
                <a:lnTo>
                  <a:pt x="846204" y="30288"/>
                </a:lnTo>
                <a:lnTo>
                  <a:pt x="848868" y="228600"/>
                </a:lnTo>
                <a:lnTo>
                  <a:pt x="846619" y="242815"/>
                </a:lnTo>
                <a:lnTo>
                  <a:pt x="818579" y="271656"/>
                </a:lnTo>
                <a:lnTo>
                  <a:pt x="45720" y="274319"/>
                </a:lnTo>
                <a:lnTo>
                  <a:pt x="31504" y="272071"/>
                </a:lnTo>
                <a:lnTo>
                  <a:pt x="2663" y="244031"/>
                </a:lnTo>
                <a:lnTo>
                  <a:pt x="0" y="45719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574419" y="4098714"/>
            <a:ext cx="5257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339339" y="3510533"/>
            <a:ext cx="773430" cy="0"/>
          </a:xfrm>
          <a:custGeom>
            <a:avLst/>
            <a:gdLst/>
            <a:ahLst/>
            <a:cxnLst/>
            <a:rect l="l" t="t" r="r" b="b"/>
            <a:pathLst>
              <a:path w="773430">
                <a:moveTo>
                  <a:pt x="0" y="0"/>
                </a:moveTo>
                <a:lnTo>
                  <a:pt x="773176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17447" y="3768090"/>
            <a:ext cx="288290" cy="864235"/>
          </a:xfrm>
          <a:custGeom>
            <a:avLst/>
            <a:gdLst/>
            <a:ahLst/>
            <a:cxnLst/>
            <a:rect l="l" t="t" r="r" b="b"/>
            <a:pathLst>
              <a:path w="288290" h="864235">
                <a:moveTo>
                  <a:pt x="0" y="864108"/>
                </a:moveTo>
                <a:lnTo>
                  <a:pt x="288035" y="864108"/>
                </a:lnTo>
                <a:lnTo>
                  <a:pt x="288035" y="0"/>
                </a:lnTo>
                <a:lnTo>
                  <a:pt x="0" y="0"/>
                </a:lnTo>
                <a:lnTo>
                  <a:pt x="0" y="864108"/>
                </a:lnTo>
                <a:close/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4276" y="2106930"/>
            <a:ext cx="431292" cy="28087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84276" y="2106930"/>
            <a:ext cx="431800" cy="2809240"/>
          </a:xfrm>
          <a:custGeom>
            <a:avLst/>
            <a:gdLst/>
            <a:ahLst/>
            <a:cxnLst/>
            <a:rect l="l" t="t" r="r" b="b"/>
            <a:pathLst>
              <a:path w="431800" h="2809240">
                <a:moveTo>
                  <a:pt x="0" y="2808732"/>
                </a:moveTo>
                <a:lnTo>
                  <a:pt x="431292" y="2808732"/>
                </a:lnTo>
                <a:lnTo>
                  <a:pt x="431292" y="0"/>
                </a:lnTo>
                <a:lnTo>
                  <a:pt x="0" y="0"/>
                </a:lnTo>
                <a:lnTo>
                  <a:pt x="0" y="2808732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838302" y="2238854"/>
            <a:ext cx="122555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32206" y="2436973"/>
            <a:ext cx="137795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 algn="just"/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C D E D B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32205" y="3625948"/>
            <a:ext cx="137160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32205" y="3823814"/>
            <a:ext cx="137160" cy="10002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5715" algn="just"/>
            <a:r>
              <a:rPr sz="1300" spc="-10" dirty="0">
                <a:solidFill>
                  <a:srgbClr val="252525"/>
                </a:solidFill>
                <a:latin typeface="Tahoma"/>
                <a:cs typeface="Tahoma"/>
              </a:rPr>
              <a:t>A A C B D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86009" y="2503857"/>
            <a:ext cx="215444" cy="593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1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3934" y="3812338"/>
            <a:ext cx="215444" cy="59372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/>
            <a:r>
              <a:rPr sz="1400" spc="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spc="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4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dirty="0">
                <a:solidFill>
                  <a:srgbClr val="252525"/>
                </a:solidFill>
                <a:latin typeface="Tahoma"/>
                <a:cs typeface="Tahoma"/>
              </a:rPr>
              <a:t>2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486155" y="3510533"/>
            <a:ext cx="773430" cy="0"/>
          </a:xfrm>
          <a:custGeom>
            <a:avLst/>
            <a:gdLst/>
            <a:ahLst/>
            <a:cxnLst/>
            <a:rect l="l" t="t" r="r" b="b"/>
            <a:pathLst>
              <a:path w="773430">
                <a:moveTo>
                  <a:pt x="0" y="0"/>
                </a:moveTo>
                <a:lnTo>
                  <a:pt x="773112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302764" y="2431541"/>
            <a:ext cx="0" cy="786130"/>
          </a:xfrm>
          <a:custGeom>
            <a:avLst/>
            <a:gdLst/>
            <a:ahLst/>
            <a:cxnLst/>
            <a:rect l="l" t="t" r="r" b="b"/>
            <a:pathLst>
              <a:path h="786130">
                <a:moveTo>
                  <a:pt x="0" y="0"/>
                </a:moveTo>
                <a:lnTo>
                  <a:pt x="0" y="785876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305811" y="2393441"/>
            <a:ext cx="203200" cy="76200"/>
          </a:xfrm>
          <a:custGeom>
            <a:avLst/>
            <a:gdLst/>
            <a:ahLst/>
            <a:cxnLst/>
            <a:rect l="l" t="t" r="r" b="b"/>
            <a:pathLst>
              <a:path w="203200" h="76200">
                <a:moveTo>
                  <a:pt x="127000" y="0"/>
                </a:moveTo>
                <a:lnTo>
                  <a:pt x="127000" y="76200"/>
                </a:lnTo>
                <a:lnTo>
                  <a:pt x="190500" y="44450"/>
                </a:lnTo>
                <a:lnTo>
                  <a:pt x="139700" y="44450"/>
                </a:lnTo>
                <a:lnTo>
                  <a:pt x="139700" y="31750"/>
                </a:lnTo>
                <a:lnTo>
                  <a:pt x="190500" y="31750"/>
                </a:lnTo>
                <a:lnTo>
                  <a:pt x="127000" y="0"/>
                </a:lnTo>
                <a:close/>
              </a:path>
              <a:path w="203200" h="76200">
                <a:moveTo>
                  <a:pt x="1270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7000" y="44450"/>
                </a:lnTo>
                <a:lnTo>
                  <a:pt x="127000" y="31750"/>
                </a:lnTo>
                <a:close/>
              </a:path>
              <a:path w="203200" h="76200">
                <a:moveTo>
                  <a:pt x="190500" y="31750"/>
                </a:moveTo>
                <a:lnTo>
                  <a:pt x="139700" y="31750"/>
                </a:lnTo>
                <a:lnTo>
                  <a:pt x="139700" y="44450"/>
                </a:lnTo>
                <a:lnTo>
                  <a:pt x="190500" y="44450"/>
                </a:lnTo>
                <a:lnTo>
                  <a:pt x="203200" y="38100"/>
                </a:lnTo>
                <a:lnTo>
                  <a:pt x="19050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05811" y="3182366"/>
            <a:ext cx="205104" cy="76200"/>
          </a:xfrm>
          <a:custGeom>
            <a:avLst/>
            <a:gdLst/>
            <a:ahLst/>
            <a:cxnLst/>
            <a:rect l="l" t="t" r="r" b="b"/>
            <a:pathLst>
              <a:path w="205105" h="76200">
                <a:moveTo>
                  <a:pt x="128905" y="0"/>
                </a:moveTo>
                <a:lnTo>
                  <a:pt x="128640" y="31774"/>
                </a:lnTo>
                <a:lnTo>
                  <a:pt x="141350" y="31876"/>
                </a:lnTo>
                <a:lnTo>
                  <a:pt x="141224" y="44576"/>
                </a:lnTo>
                <a:lnTo>
                  <a:pt x="128533" y="44576"/>
                </a:lnTo>
                <a:lnTo>
                  <a:pt x="128269" y="76200"/>
                </a:lnTo>
                <a:lnTo>
                  <a:pt x="192584" y="44576"/>
                </a:lnTo>
                <a:lnTo>
                  <a:pt x="141224" y="44576"/>
                </a:lnTo>
                <a:lnTo>
                  <a:pt x="192793" y="44474"/>
                </a:lnTo>
                <a:lnTo>
                  <a:pt x="204724" y="38607"/>
                </a:lnTo>
                <a:lnTo>
                  <a:pt x="128905" y="0"/>
                </a:lnTo>
                <a:close/>
              </a:path>
              <a:path w="205105" h="76200">
                <a:moveTo>
                  <a:pt x="128640" y="31774"/>
                </a:moveTo>
                <a:lnTo>
                  <a:pt x="128534" y="44474"/>
                </a:lnTo>
                <a:lnTo>
                  <a:pt x="141224" y="44576"/>
                </a:lnTo>
                <a:lnTo>
                  <a:pt x="141350" y="31876"/>
                </a:lnTo>
                <a:lnTo>
                  <a:pt x="128640" y="31774"/>
                </a:lnTo>
                <a:close/>
              </a:path>
              <a:path w="205105" h="76200">
                <a:moveTo>
                  <a:pt x="0" y="30733"/>
                </a:moveTo>
                <a:lnTo>
                  <a:pt x="0" y="43433"/>
                </a:lnTo>
                <a:lnTo>
                  <a:pt x="128534" y="44474"/>
                </a:lnTo>
                <a:lnTo>
                  <a:pt x="128640" y="31774"/>
                </a:lnTo>
                <a:lnTo>
                  <a:pt x="0" y="3073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07336" y="3761994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29">
                <a:moveTo>
                  <a:pt x="0" y="0"/>
                </a:moveTo>
                <a:lnTo>
                  <a:pt x="9525" y="785876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302764" y="3727957"/>
            <a:ext cx="203200" cy="76200"/>
          </a:xfrm>
          <a:custGeom>
            <a:avLst/>
            <a:gdLst/>
            <a:ahLst/>
            <a:cxnLst/>
            <a:rect l="l" t="t" r="r" b="b"/>
            <a:pathLst>
              <a:path w="203200" h="76200">
                <a:moveTo>
                  <a:pt x="127254" y="0"/>
                </a:moveTo>
                <a:lnTo>
                  <a:pt x="127042" y="31773"/>
                </a:lnTo>
                <a:lnTo>
                  <a:pt x="139700" y="31877"/>
                </a:lnTo>
                <a:lnTo>
                  <a:pt x="139700" y="44577"/>
                </a:lnTo>
                <a:lnTo>
                  <a:pt x="126956" y="44577"/>
                </a:lnTo>
                <a:lnTo>
                  <a:pt x="126746" y="76200"/>
                </a:lnTo>
                <a:lnTo>
                  <a:pt x="191060" y="44577"/>
                </a:lnTo>
                <a:lnTo>
                  <a:pt x="139700" y="44577"/>
                </a:lnTo>
                <a:lnTo>
                  <a:pt x="191272" y="44472"/>
                </a:lnTo>
                <a:lnTo>
                  <a:pt x="203200" y="38608"/>
                </a:lnTo>
                <a:lnTo>
                  <a:pt x="127254" y="0"/>
                </a:lnTo>
                <a:close/>
              </a:path>
              <a:path w="203200" h="76200">
                <a:moveTo>
                  <a:pt x="127042" y="31773"/>
                </a:moveTo>
                <a:lnTo>
                  <a:pt x="126957" y="44472"/>
                </a:lnTo>
                <a:lnTo>
                  <a:pt x="139700" y="44577"/>
                </a:lnTo>
                <a:lnTo>
                  <a:pt x="139700" y="31877"/>
                </a:lnTo>
                <a:lnTo>
                  <a:pt x="127042" y="31773"/>
                </a:lnTo>
                <a:close/>
              </a:path>
              <a:path w="203200" h="76200">
                <a:moveTo>
                  <a:pt x="0" y="30734"/>
                </a:moveTo>
                <a:lnTo>
                  <a:pt x="0" y="43434"/>
                </a:lnTo>
                <a:lnTo>
                  <a:pt x="126957" y="44472"/>
                </a:lnTo>
                <a:lnTo>
                  <a:pt x="127042" y="31773"/>
                </a:lnTo>
                <a:lnTo>
                  <a:pt x="0" y="30734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11907" y="4511294"/>
            <a:ext cx="203200" cy="76200"/>
          </a:xfrm>
          <a:custGeom>
            <a:avLst/>
            <a:gdLst/>
            <a:ahLst/>
            <a:cxnLst/>
            <a:rect l="l" t="t" r="r" b="b"/>
            <a:pathLst>
              <a:path w="203200" h="76200">
                <a:moveTo>
                  <a:pt x="127254" y="0"/>
                </a:moveTo>
                <a:lnTo>
                  <a:pt x="127042" y="31773"/>
                </a:lnTo>
                <a:lnTo>
                  <a:pt x="139700" y="31876"/>
                </a:lnTo>
                <a:lnTo>
                  <a:pt x="139700" y="44576"/>
                </a:lnTo>
                <a:lnTo>
                  <a:pt x="126956" y="44576"/>
                </a:lnTo>
                <a:lnTo>
                  <a:pt x="126746" y="76199"/>
                </a:lnTo>
                <a:lnTo>
                  <a:pt x="191060" y="44576"/>
                </a:lnTo>
                <a:lnTo>
                  <a:pt x="139700" y="44576"/>
                </a:lnTo>
                <a:lnTo>
                  <a:pt x="191272" y="44472"/>
                </a:lnTo>
                <a:lnTo>
                  <a:pt x="203200" y="38607"/>
                </a:lnTo>
                <a:lnTo>
                  <a:pt x="127254" y="0"/>
                </a:lnTo>
                <a:close/>
              </a:path>
              <a:path w="203200" h="76200">
                <a:moveTo>
                  <a:pt x="127042" y="31773"/>
                </a:moveTo>
                <a:lnTo>
                  <a:pt x="126957" y="44472"/>
                </a:lnTo>
                <a:lnTo>
                  <a:pt x="139700" y="44576"/>
                </a:lnTo>
                <a:lnTo>
                  <a:pt x="139700" y="31876"/>
                </a:lnTo>
                <a:lnTo>
                  <a:pt x="127042" y="31773"/>
                </a:lnTo>
                <a:close/>
              </a:path>
              <a:path w="203200" h="76200">
                <a:moveTo>
                  <a:pt x="0" y="30733"/>
                </a:moveTo>
                <a:lnTo>
                  <a:pt x="0" y="43433"/>
                </a:lnTo>
                <a:lnTo>
                  <a:pt x="126957" y="44472"/>
                </a:lnTo>
                <a:lnTo>
                  <a:pt x="127042" y="31773"/>
                </a:lnTo>
                <a:lnTo>
                  <a:pt x="0" y="30733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183379" y="2398013"/>
            <a:ext cx="0" cy="786130"/>
          </a:xfrm>
          <a:custGeom>
            <a:avLst/>
            <a:gdLst/>
            <a:ahLst/>
            <a:cxnLst/>
            <a:rect l="l" t="t" r="r" b="b"/>
            <a:pathLst>
              <a:path h="786130">
                <a:moveTo>
                  <a:pt x="0" y="0"/>
                </a:moveTo>
                <a:lnTo>
                  <a:pt x="0" y="785749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181856" y="2358389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85674" y="44450"/>
                </a:lnTo>
                <a:lnTo>
                  <a:pt x="134874" y="44450"/>
                </a:lnTo>
                <a:lnTo>
                  <a:pt x="134874" y="31750"/>
                </a:lnTo>
                <a:lnTo>
                  <a:pt x="185674" y="31750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174" y="44450"/>
                </a:lnTo>
                <a:lnTo>
                  <a:pt x="122174" y="31750"/>
                </a:lnTo>
                <a:close/>
              </a:path>
              <a:path w="198754" h="76200">
                <a:moveTo>
                  <a:pt x="185674" y="31750"/>
                </a:moveTo>
                <a:lnTo>
                  <a:pt x="134874" y="31750"/>
                </a:lnTo>
                <a:lnTo>
                  <a:pt x="134874" y="44450"/>
                </a:lnTo>
                <a:lnTo>
                  <a:pt x="185674" y="44450"/>
                </a:lnTo>
                <a:lnTo>
                  <a:pt x="198374" y="38100"/>
                </a:lnTo>
                <a:lnTo>
                  <a:pt x="185674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160521" y="3752850"/>
            <a:ext cx="9525" cy="786130"/>
          </a:xfrm>
          <a:custGeom>
            <a:avLst/>
            <a:gdLst/>
            <a:ahLst/>
            <a:cxnLst/>
            <a:rect l="l" t="t" r="r" b="b"/>
            <a:pathLst>
              <a:path w="9525" h="786129">
                <a:moveTo>
                  <a:pt x="0" y="0"/>
                </a:moveTo>
                <a:lnTo>
                  <a:pt x="9525" y="785749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22520" y="3380994"/>
            <a:ext cx="107950" cy="76200"/>
          </a:xfrm>
          <a:custGeom>
            <a:avLst/>
            <a:gdLst/>
            <a:ahLst/>
            <a:cxnLst/>
            <a:rect l="l" t="t" r="r" b="b"/>
            <a:pathLst>
              <a:path w="107950" h="76200">
                <a:moveTo>
                  <a:pt x="31750" y="0"/>
                </a:moveTo>
                <a:lnTo>
                  <a:pt x="31750" y="76200"/>
                </a:lnTo>
                <a:lnTo>
                  <a:pt x="95250" y="44450"/>
                </a:lnTo>
                <a:lnTo>
                  <a:pt x="44450" y="44450"/>
                </a:lnTo>
                <a:lnTo>
                  <a:pt x="44450" y="31750"/>
                </a:lnTo>
                <a:lnTo>
                  <a:pt x="95250" y="31750"/>
                </a:lnTo>
                <a:lnTo>
                  <a:pt x="31750" y="0"/>
                </a:lnTo>
                <a:close/>
              </a:path>
              <a:path w="107950" h="76200">
                <a:moveTo>
                  <a:pt x="317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31750" y="44450"/>
                </a:lnTo>
                <a:lnTo>
                  <a:pt x="31750" y="31750"/>
                </a:lnTo>
                <a:close/>
              </a:path>
              <a:path w="107950" h="76200">
                <a:moveTo>
                  <a:pt x="95250" y="31750"/>
                </a:moveTo>
                <a:lnTo>
                  <a:pt x="44450" y="31750"/>
                </a:lnTo>
                <a:lnTo>
                  <a:pt x="44450" y="44450"/>
                </a:lnTo>
                <a:lnTo>
                  <a:pt x="95250" y="44450"/>
                </a:lnTo>
                <a:lnTo>
                  <a:pt x="107950" y="38100"/>
                </a:lnTo>
                <a:lnTo>
                  <a:pt x="9525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17947" y="2606801"/>
            <a:ext cx="0" cy="1516380"/>
          </a:xfrm>
          <a:custGeom>
            <a:avLst/>
            <a:gdLst/>
            <a:ahLst/>
            <a:cxnLst/>
            <a:rect l="l" t="t" r="r" b="b"/>
            <a:pathLst>
              <a:path h="1516379">
                <a:moveTo>
                  <a:pt x="0" y="0"/>
                </a:moveTo>
                <a:lnTo>
                  <a:pt x="0" y="1516126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32932" y="3025901"/>
            <a:ext cx="0" cy="787400"/>
          </a:xfrm>
          <a:custGeom>
            <a:avLst/>
            <a:gdLst/>
            <a:ahLst/>
            <a:cxnLst/>
            <a:rect l="l" t="t" r="r" b="b"/>
            <a:pathLst>
              <a:path h="787400">
                <a:moveTo>
                  <a:pt x="0" y="0"/>
                </a:moveTo>
                <a:lnTo>
                  <a:pt x="0" y="78740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181855" y="3143250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84150" y="44450"/>
                </a:lnTo>
                <a:lnTo>
                  <a:pt x="133350" y="44450"/>
                </a:lnTo>
                <a:lnTo>
                  <a:pt x="133350" y="31750"/>
                </a:lnTo>
                <a:lnTo>
                  <a:pt x="184150" y="31750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650" y="44450"/>
                </a:lnTo>
                <a:lnTo>
                  <a:pt x="120650" y="31750"/>
                </a:lnTo>
                <a:close/>
              </a:path>
              <a:path w="196850" h="76200">
                <a:moveTo>
                  <a:pt x="184150" y="31750"/>
                </a:moveTo>
                <a:lnTo>
                  <a:pt x="133350" y="31750"/>
                </a:lnTo>
                <a:lnTo>
                  <a:pt x="133350" y="44450"/>
                </a:lnTo>
                <a:lnTo>
                  <a:pt x="184150" y="44450"/>
                </a:lnTo>
                <a:lnTo>
                  <a:pt x="196850" y="38100"/>
                </a:lnTo>
                <a:lnTo>
                  <a:pt x="18415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076955" y="2809494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84149" y="44450"/>
                </a:lnTo>
                <a:lnTo>
                  <a:pt x="133350" y="44450"/>
                </a:lnTo>
                <a:lnTo>
                  <a:pt x="133350" y="31750"/>
                </a:lnTo>
                <a:lnTo>
                  <a:pt x="184149" y="31750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650" y="44450"/>
                </a:lnTo>
                <a:lnTo>
                  <a:pt x="120650" y="31750"/>
                </a:lnTo>
                <a:close/>
              </a:path>
              <a:path w="196850" h="76200">
                <a:moveTo>
                  <a:pt x="184149" y="31750"/>
                </a:moveTo>
                <a:lnTo>
                  <a:pt x="133350" y="31750"/>
                </a:lnTo>
                <a:lnTo>
                  <a:pt x="133350" y="44450"/>
                </a:lnTo>
                <a:lnTo>
                  <a:pt x="184149" y="44450"/>
                </a:lnTo>
                <a:lnTo>
                  <a:pt x="196849" y="38100"/>
                </a:lnTo>
                <a:lnTo>
                  <a:pt x="184149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932933" y="2987801"/>
            <a:ext cx="144145" cy="76200"/>
          </a:xfrm>
          <a:custGeom>
            <a:avLst/>
            <a:gdLst/>
            <a:ahLst/>
            <a:cxnLst/>
            <a:rect l="l" t="t" r="r" b="b"/>
            <a:pathLst>
              <a:path w="144145" h="76200">
                <a:moveTo>
                  <a:pt x="67817" y="0"/>
                </a:moveTo>
                <a:lnTo>
                  <a:pt x="67817" y="76200"/>
                </a:lnTo>
                <a:lnTo>
                  <a:pt x="131317" y="44450"/>
                </a:lnTo>
                <a:lnTo>
                  <a:pt x="80517" y="44450"/>
                </a:lnTo>
                <a:lnTo>
                  <a:pt x="80517" y="31750"/>
                </a:lnTo>
                <a:lnTo>
                  <a:pt x="131317" y="31750"/>
                </a:lnTo>
                <a:lnTo>
                  <a:pt x="67817" y="0"/>
                </a:lnTo>
                <a:close/>
              </a:path>
              <a:path w="144145" h="76200">
                <a:moveTo>
                  <a:pt x="67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7817" y="44450"/>
                </a:lnTo>
                <a:lnTo>
                  <a:pt x="67817" y="31750"/>
                </a:lnTo>
                <a:close/>
              </a:path>
              <a:path w="144145" h="76200">
                <a:moveTo>
                  <a:pt x="131317" y="31750"/>
                </a:moveTo>
                <a:lnTo>
                  <a:pt x="80517" y="31750"/>
                </a:lnTo>
                <a:lnTo>
                  <a:pt x="80517" y="44450"/>
                </a:lnTo>
                <a:lnTo>
                  <a:pt x="131317" y="44450"/>
                </a:lnTo>
                <a:lnTo>
                  <a:pt x="144017" y="38100"/>
                </a:lnTo>
                <a:lnTo>
                  <a:pt x="131317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29885" y="3772661"/>
            <a:ext cx="144145" cy="76200"/>
          </a:xfrm>
          <a:custGeom>
            <a:avLst/>
            <a:gdLst/>
            <a:ahLst/>
            <a:cxnLst/>
            <a:rect l="l" t="t" r="r" b="b"/>
            <a:pathLst>
              <a:path w="144145" h="76200">
                <a:moveTo>
                  <a:pt x="67817" y="0"/>
                </a:moveTo>
                <a:lnTo>
                  <a:pt x="67817" y="76200"/>
                </a:lnTo>
                <a:lnTo>
                  <a:pt x="131317" y="44450"/>
                </a:lnTo>
                <a:lnTo>
                  <a:pt x="80517" y="44450"/>
                </a:lnTo>
                <a:lnTo>
                  <a:pt x="80517" y="31750"/>
                </a:lnTo>
                <a:lnTo>
                  <a:pt x="131317" y="31750"/>
                </a:lnTo>
                <a:lnTo>
                  <a:pt x="67817" y="0"/>
                </a:lnTo>
                <a:close/>
              </a:path>
              <a:path w="144145" h="76200">
                <a:moveTo>
                  <a:pt x="67817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67817" y="44450"/>
                </a:lnTo>
                <a:lnTo>
                  <a:pt x="67817" y="31750"/>
                </a:lnTo>
                <a:close/>
              </a:path>
              <a:path w="144145" h="76200">
                <a:moveTo>
                  <a:pt x="131317" y="31750"/>
                </a:moveTo>
                <a:lnTo>
                  <a:pt x="80517" y="31750"/>
                </a:lnTo>
                <a:lnTo>
                  <a:pt x="80517" y="44450"/>
                </a:lnTo>
                <a:lnTo>
                  <a:pt x="131317" y="44450"/>
                </a:lnTo>
                <a:lnTo>
                  <a:pt x="144017" y="38100"/>
                </a:lnTo>
                <a:lnTo>
                  <a:pt x="131317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160520" y="3714750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84150" y="44450"/>
                </a:lnTo>
                <a:lnTo>
                  <a:pt x="133350" y="44450"/>
                </a:lnTo>
                <a:lnTo>
                  <a:pt x="133350" y="31750"/>
                </a:lnTo>
                <a:lnTo>
                  <a:pt x="184150" y="31750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650" y="44450"/>
                </a:lnTo>
                <a:lnTo>
                  <a:pt x="120650" y="31750"/>
                </a:lnTo>
                <a:close/>
              </a:path>
              <a:path w="196850" h="76200">
                <a:moveTo>
                  <a:pt x="184150" y="31750"/>
                </a:moveTo>
                <a:lnTo>
                  <a:pt x="133350" y="31750"/>
                </a:lnTo>
                <a:lnTo>
                  <a:pt x="133350" y="44450"/>
                </a:lnTo>
                <a:lnTo>
                  <a:pt x="184150" y="44450"/>
                </a:lnTo>
                <a:lnTo>
                  <a:pt x="196850" y="38100"/>
                </a:lnTo>
                <a:lnTo>
                  <a:pt x="18415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74236" y="4496561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85674" y="44450"/>
                </a:lnTo>
                <a:lnTo>
                  <a:pt x="134874" y="44450"/>
                </a:lnTo>
                <a:lnTo>
                  <a:pt x="134874" y="31750"/>
                </a:lnTo>
                <a:lnTo>
                  <a:pt x="185674" y="31750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174" y="44450"/>
                </a:lnTo>
                <a:lnTo>
                  <a:pt x="122174" y="31750"/>
                </a:lnTo>
                <a:close/>
              </a:path>
              <a:path w="198754" h="76200">
                <a:moveTo>
                  <a:pt x="185674" y="31750"/>
                </a:moveTo>
                <a:lnTo>
                  <a:pt x="134874" y="31750"/>
                </a:lnTo>
                <a:lnTo>
                  <a:pt x="134874" y="44450"/>
                </a:lnTo>
                <a:lnTo>
                  <a:pt x="185674" y="44450"/>
                </a:lnTo>
                <a:lnTo>
                  <a:pt x="198374" y="38100"/>
                </a:lnTo>
                <a:lnTo>
                  <a:pt x="185674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073907" y="4116196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84928" y="31622"/>
                </a:moveTo>
                <a:lnTo>
                  <a:pt x="133350" y="31622"/>
                </a:lnTo>
                <a:lnTo>
                  <a:pt x="133350" y="44322"/>
                </a:lnTo>
                <a:lnTo>
                  <a:pt x="120692" y="44419"/>
                </a:lnTo>
                <a:lnTo>
                  <a:pt x="120904" y="76200"/>
                </a:lnTo>
                <a:lnTo>
                  <a:pt x="196850" y="37464"/>
                </a:lnTo>
                <a:lnTo>
                  <a:pt x="184928" y="31622"/>
                </a:lnTo>
                <a:close/>
              </a:path>
              <a:path w="196850" h="76200">
                <a:moveTo>
                  <a:pt x="120607" y="31720"/>
                </a:moveTo>
                <a:lnTo>
                  <a:pt x="0" y="32638"/>
                </a:lnTo>
                <a:lnTo>
                  <a:pt x="0" y="45338"/>
                </a:lnTo>
                <a:lnTo>
                  <a:pt x="120692" y="44419"/>
                </a:lnTo>
                <a:lnTo>
                  <a:pt x="120607" y="31720"/>
                </a:lnTo>
                <a:close/>
              </a:path>
              <a:path w="196850" h="76200">
                <a:moveTo>
                  <a:pt x="133350" y="31622"/>
                </a:moveTo>
                <a:lnTo>
                  <a:pt x="120607" y="31720"/>
                </a:lnTo>
                <a:lnTo>
                  <a:pt x="120692" y="44419"/>
                </a:lnTo>
                <a:lnTo>
                  <a:pt x="133350" y="44322"/>
                </a:lnTo>
                <a:lnTo>
                  <a:pt x="133350" y="31622"/>
                </a:lnTo>
                <a:close/>
              </a:path>
              <a:path w="196850" h="76200">
                <a:moveTo>
                  <a:pt x="120396" y="0"/>
                </a:moveTo>
                <a:lnTo>
                  <a:pt x="120607" y="31720"/>
                </a:lnTo>
                <a:lnTo>
                  <a:pt x="184928" y="31622"/>
                </a:lnTo>
                <a:lnTo>
                  <a:pt x="120396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22920" y="2949701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22174" y="0"/>
                </a:moveTo>
                <a:lnTo>
                  <a:pt x="122174" y="76200"/>
                </a:lnTo>
                <a:lnTo>
                  <a:pt x="185674" y="44450"/>
                </a:lnTo>
                <a:lnTo>
                  <a:pt x="134874" y="44450"/>
                </a:lnTo>
                <a:lnTo>
                  <a:pt x="134874" y="31750"/>
                </a:lnTo>
                <a:lnTo>
                  <a:pt x="185674" y="31750"/>
                </a:lnTo>
                <a:lnTo>
                  <a:pt x="122174" y="0"/>
                </a:lnTo>
                <a:close/>
              </a:path>
              <a:path w="198754" h="76200">
                <a:moveTo>
                  <a:pt x="12217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174" y="44450"/>
                </a:lnTo>
                <a:lnTo>
                  <a:pt x="122174" y="31750"/>
                </a:lnTo>
                <a:close/>
              </a:path>
              <a:path w="198754" h="76200">
                <a:moveTo>
                  <a:pt x="185674" y="31750"/>
                </a:moveTo>
                <a:lnTo>
                  <a:pt x="134874" y="31750"/>
                </a:lnTo>
                <a:lnTo>
                  <a:pt x="134874" y="44450"/>
                </a:lnTo>
                <a:lnTo>
                  <a:pt x="185674" y="44450"/>
                </a:lnTo>
                <a:lnTo>
                  <a:pt x="198374" y="38100"/>
                </a:lnTo>
                <a:lnTo>
                  <a:pt x="185674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36636" y="3730625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4" h="76200">
                <a:moveTo>
                  <a:pt x="186452" y="31623"/>
                </a:moveTo>
                <a:lnTo>
                  <a:pt x="134874" y="31623"/>
                </a:lnTo>
                <a:lnTo>
                  <a:pt x="135000" y="44323"/>
                </a:lnTo>
                <a:lnTo>
                  <a:pt x="122290" y="44430"/>
                </a:lnTo>
                <a:lnTo>
                  <a:pt x="122555" y="76200"/>
                </a:lnTo>
                <a:lnTo>
                  <a:pt x="198374" y="37464"/>
                </a:lnTo>
                <a:lnTo>
                  <a:pt x="186452" y="31623"/>
                </a:lnTo>
                <a:close/>
              </a:path>
              <a:path w="198754" h="76200">
                <a:moveTo>
                  <a:pt x="122184" y="31730"/>
                </a:moveTo>
                <a:lnTo>
                  <a:pt x="0" y="32766"/>
                </a:lnTo>
                <a:lnTo>
                  <a:pt x="0" y="45466"/>
                </a:lnTo>
                <a:lnTo>
                  <a:pt x="122290" y="44430"/>
                </a:lnTo>
                <a:lnTo>
                  <a:pt x="122184" y="31730"/>
                </a:lnTo>
                <a:close/>
              </a:path>
              <a:path w="198754" h="76200">
                <a:moveTo>
                  <a:pt x="134874" y="31623"/>
                </a:moveTo>
                <a:lnTo>
                  <a:pt x="122184" y="31730"/>
                </a:lnTo>
                <a:lnTo>
                  <a:pt x="122290" y="44430"/>
                </a:lnTo>
                <a:lnTo>
                  <a:pt x="135000" y="44323"/>
                </a:lnTo>
                <a:lnTo>
                  <a:pt x="134874" y="31623"/>
                </a:lnTo>
                <a:close/>
              </a:path>
              <a:path w="198754" h="76200">
                <a:moveTo>
                  <a:pt x="121920" y="0"/>
                </a:moveTo>
                <a:lnTo>
                  <a:pt x="122184" y="31730"/>
                </a:lnTo>
                <a:lnTo>
                  <a:pt x="186452" y="31623"/>
                </a:lnTo>
                <a:lnTo>
                  <a:pt x="12192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949440" y="3335273"/>
            <a:ext cx="196850" cy="76200"/>
          </a:xfrm>
          <a:custGeom>
            <a:avLst/>
            <a:gdLst/>
            <a:ahLst/>
            <a:cxnLst/>
            <a:rect l="l" t="t" r="r" b="b"/>
            <a:pathLst>
              <a:path w="196850" h="76200">
                <a:moveTo>
                  <a:pt x="120650" y="0"/>
                </a:moveTo>
                <a:lnTo>
                  <a:pt x="120650" y="76200"/>
                </a:lnTo>
                <a:lnTo>
                  <a:pt x="184150" y="44450"/>
                </a:lnTo>
                <a:lnTo>
                  <a:pt x="133350" y="44450"/>
                </a:lnTo>
                <a:lnTo>
                  <a:pt x="133350" y="31750"/>
                </a:lnTo>
                <a:lnTo>
                  <a:pt x="184150" y="31750"/>
                </a:lnTo>
                <a:lnTo>
                  <a:pt x="120650" y="0"/>
                </a:lnTo>
                <a:close/>
              </a:path>
              <a:path w="196850" h="76200">
                <a:moveTo>
                  <a:pt x="1206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0650" y="44450"/>
                </a:lnTo>
                <a:lnTo>
                  <a:pt x="120650" y="31750"/>
                </a:lnTo>
                <a:close/>
              </a:path>
              <a:path w="196850" h="76200">
                <a:moveTo>
                  <a:pt x="184150" y="31750"/>
                </a:moveTo>
                <a:lnTo>
                  <a:pt x="133350" y="31750"/>
                </a:lnTo>
                <a:lnTo>
                  <a:pt x="133350" y="44450"/>
                </a:lnTo>
                <a:lnTo>
                  <a:pt x="184150" y="44450"/>
                </a:lnTo>
                <a:lnTo>
                  <a:pt x="196850" y="38100"/>
                </a:lnTo>
                <a:lnTo>
                  <a:pt x="18415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05484" y="2809494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5" h="76200">
                <a:moveTo>
                  <a:pt x="122174" y="0"/>
                </a:moveTo>
                <a:lnTo>
                  <a:pt x="122300" y="76200"/>
                </a:lnTo>
                <a:lnTo>
                  <a:pt x="185800" y="44450"/>
                </a:lnTo>
                <a:lnTo>
                  <a:pt x="135000" y="44450"/>
                </a:lnTo>
                <a:lnTo>
                  <a:pt x="135000" y="31750"/>
                </a:lnTo>
                <a:lnTo>
                  <a:pt x="185779" y="31750"/>
                </a:lnTo>
                <a:lnTo>
                  <a:pt x="122174" y="0"/>
                </a:lnTo>
                <a:close/>
              </a:path>
              <a:path w="198755" h="76200">
                <a:moveTo>
                  <a:pt x="1222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248" y="44450"/>
                </a:lnTo>
                <a:lnTo>
                  <a:pt x="122226" y="31750"/>
                </a:lnTo>
                <a:close/>
              </a:path>
              <a:path w="198755" h="76200">
                <a:moveTo>
                  <a:pt x="185779" y="31750"/>
                </a:moveTo>
                <a:lnTo>
                  <a:pt x="135000" y="31750"/>
                </a:lnTo>
                <a:lnTo>
                  <a:pt x="135000" y="44450"/>
                </a:lnTo>
                <a:lnTo>
                  <a:pt x="185800" y="44450"/>
                </a:lnTo>
                <a:lnTo>
                  <a:pt x="198500" y="38100"/>
                </a:lnTo>
                <a:lnTo>
                  <a:pt x="185779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200912" y="4149090"/>
            <a:ext cx="198755" cy="76200"/>
          </a:xfrm>
          <a:custGeom>
            <a:avLst/>
            <a:gdLst/>
            <a:ahLst/>
            <a:cxnLst/>
            <a:rect l="l" t="t" r="r" b="b"/>
            <a:pathLst>
              <a:path w="198755" h="76200">
                <a:moveTo>
                  <a:pt x="122300" y="0"/>
                </a:moveTo>
                <a:lnTo>
                  <a:pt x="122300" y="76200"/>
                </a:lnTo>
                <a:lnTo>
                  <a:pt x="185800" y="44450"/>
                </a:lnTo>
                <a:lnTo>
                  <a:pt x="135000" y="44450"/>
                </a:lnTo>
                <a:lnTo>
                  <a:pt x="135000" y="31750"/>
                </a:lnTo>
                <a:lnTo>
                  <a:pt x="185800" y="31750"/>
                </a:lnTo>
                <a:lnTo>
                  <a:pt x="122300" y="0"/>
                </a:lnTo>
                <a:close/>
              </a:path>
              <a:path w="198755" h="76200">
                <a:moveTo>
                  <a:pt x="12230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22300" y="44450"/>
                </a:lnTo>
                <a:lnTo>
                  <a:pt x="122300" y="31750"/>
                </a:lnTo>
                <a:close/>
              </a:path>
              <a:path w="198755" h="76200">
                <a:moveTo>
                  <a:pt x="185800" y="31750"/>
                </a:moveTo>
                <a:lnTo>
                  <a:pt x="135000" y="31750"/>
                </a:lnTo>
                <a:lnTo>
                  <a:pt x="135000" y="44450"/>
                </a:lnTo>
                <a:lnTo>
                  <a:pt x="185800" y="44450"/>
                </a:lnTo>
                <a:lnTo>
                  <a:pt x="198500" y="38100"/>
                </a:lnTo>
                <a:lnTo>
                  <a:pt x="18580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07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1"/>
          <p:cNvSpPr txBox="1">
            <a:spLocks noChangeArrowheads="1"/>
          </p:cNvSpPr>
          <p:nvPr/>
        </p:nvSpPr>
        <p:spPr bwMode="auto">
          <a:xfrm>
            <a:off x="342900" y="228600"/>
            <a:ext cx="8442325" cy="595313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45000" rIns="90000" bIns="45000" anchor="ctr"/>
          <a:lstStyle/>
          <a:p>
            <a:pPr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4013" algn="l"/>
                <a:tab pos="3617913" algn="l"/>
                <a:tab pos="4343400" algn="l"/>
                <a:tab pos="5067300" algn="l"/>
                <a:tab pos="5791200" algn="l"/>
                <a:tab pos="6515100" algn="l"/>
                <a:tab pos="7237413" algn="l"/>
                <a:tab pos="7961313" algn="l"/>
                <a:tab pos="7962900" algn="l"/>
              </a:tabLst>
            </a:pP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Introduction to </a:t>
            </a:r>
            <a:r>
              <a:rPr lang="en-US" sz="3200" dirty="0" err="1">
                <a:solidFill>
                  <a:srgbClr val="0070C0"/>
                </a:solidFill>
                <a:latin typeface="Gill Sans MT" charset="0"/>
              </a:rPr>
              <a:t>MapReduce</a:t>
            </a:r>
            <a:r>
              <a:rPr lang="en-US" sz="3200" dirty="0">
                <a:solidFill>
                  <a:srgbClr val="0070C0"/>
                </a:solidFill>
                <a:latin typeface="Gill Sans MT" charset="0"/>
              </a:rPr>
              <a:t> Framework</a:t>
            </a:r>
          </a:p>
        </p:txBody>
      </p:sp>
      <p:sp>
        <p:nvSpPr>
          <p:cNvPr id="25603" name="Rectangle 2"/>
          <p:cNvSpPr>
            <a:spLocks noChangeArrowheads="1"/>
          </p:cNvSpPr>
          <p:nvPr/>
        </p:nvSpPr>
        <p:spPr bwMode="auto">
          <a:xfrm>
            <a:off x="342900" y="1112838"/>
            <a:ext cx="8442325" cy="5287962"/>
          </a:xfrm>
          <a:prstGeom prst="rect">
            <a:avLst/>
          </a:prstGeom>
          <a:noFill/>
          <a:ln w="9360">
            <a:noFill/>
            <a:miter lim="800000"/>
            <a:headEnd/>
            <a:tailEnd/>
          </a:ln>
        </p:spPr>
        <p:txBody>
          <a:bodyPr lIns="90000" tIns="65412" rIns="90000" bIns="45000"/>
          <a:lstStyle/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latin typeface="Gill Sans MT" charset="0"/>
              </a:rPr>
              <a:t>A programming model for parallel data processing.  Hadoop can run map reduce programs in multiple languages like Java, Python, Ruby and C++.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C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 b="1">
                <a:solidFill>
                  <a:srgbClr val="000000"/>
                </a:solidFill>
                <a:latin typeface="Gill Sans MT" charset="0"/>
              </a:rPr>
              <a:t>Map function: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Operate on set of key, value pairs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Map is applied in parallel on input data set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This produces output keys and list of values for each key depending upon the functionality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Mapper output are partitioned per reducer = No. Of reduce task for that job</a:t>
            </a: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Wingdings 2" charset="2"/>
              <a:buChar char="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 </a:t>
            </a:r>
            <a:r>
              <a:rPr lang="en-US" b="1">
                <a:solidFill>
                  <a:srgbClr val="000000"/>
                </a:solidFill>
                <a:latin typeface="Gill Sans MT" charset="0"/>
              </a:rPr>
              <a:t>Reduce  function: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Operate on set of key, value pairs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Reduce is then applied in parallel to each group,  again producing a collection of key, values.</a:t>
            </a:r>
          </a:p>
          <a:p>
            <a:pPr marL="571500" lvl="1" indent="-225425" hangingPunct="1">
              <a:lnSpc>
                <a:spcPct val="91000"/>
              </a:lnSpc>
              <a:spcBef>
                <a:spcPts val="325"/>
              </a:spcBef>
              <a:buClr>
                <a:srgbClr val="4E84C4"/>
              </a:buClr>
              <a:buSzPct val="45000"/>
              <a:buFont typeface="Symbol" charset="0"/>
              <a:buChar char=""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r>
              <a:rPr lang="en-US">
                <a:solidFill>
                  <a:srgbClr val="000000"/>
                </a:solidFill>
                <a:latin typeface="Gill Sans MT" charset="0"/>
              </a:rPr>
              <a:t>No of reducers can be set by the user.</a:t>
            </a:r>
          </a:p>
          <a:p>
            <a:pPr marL="122238" indent="-119063" algn="ctr" hangingPunct="1">
              <a:lnSpc>
                <a:spcPct val="91000"/>
              </a:lnSpc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000000"/>
              </a:solidFill>
              <a:latin typeface="Gill Sans MT" charset="0"/>
            </a:endParaRPr>
          </a:p>
          <a:p>
            <a:pPr marL="122238" indent="-119063" hangingPunct="1">
              <a:lnSpc>
                <a:spcPct val="91000"/>
              </a:lnSpc>
              <a:spcBef>
                <a:spcPts val="325"/>
              </a:spcBef>
              <a:buClrTx/>
              <a:buSzTx/>
              <a:buFontTx/>
              <a:buNone/>
              <a:tabLst>
                <a:tab pos="846138" algn="l"/>
                <a:tab pos="1570038" algn="l"/>
                <a:tab pos="2293938" algn="l"/>
                <a:tab pos="3016250" algn="l"/>
                <a:tab pos="3740150" algn="l"/>
                <a:tab pos="4465638" algn="l"/>
                <a:tab pos="5189538" algn="l"/>
                <a:tab pos="5913438" algn="l"/>
                <a:tab pos="6637338" algn="l"/>
                <a:tab pos="7359650" algn="l"/>
                <a:tab pos="8083550" algn="l"/>
              </a:tabLst>
            </a:pPr>
            <a:endParaRPr lang="en-US">
              <a:solidFill>
                <a:srgbClr val="000000"/>
              </a:solidFill>
              <a:latin typeface="Gill Sans M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958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5664" y="1911520"/>
            <a:ext cx="136207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All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6922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4873" y="2363259"/>
            <a:ext cx="425577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6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9224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5664" y="1911520"/>
            <a:ext cx="2187575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ons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idere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4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Sh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j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26219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73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486" y="2396152"/>
            <a:ext cx="351472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-16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less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-15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5369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026281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65" dirty="0">
                <a:latin typeface="Calibri"/>
                <a:cs typeface="Calibri"/>
              </a:rPr>
              <a:t>P</a:t>
            </a:r>
            <a:r>
              <a:rPr dirty="0">
                <a:latin typeface="Calibri"/>
                <a:cs typeface="Calibri"/>
              </a:rPr>
              <a:t>art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dirty="0">
                <a:latin typeface="Calibri"/>
                <a:cs typeface="Calibri"/>
              </a:rPr>
              <a:t>tioner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/>
              <a:t>–</a:t>
            </a:r>
            <a:r>
              <a:rPr spc="10" dirty="0"/>
              <a:t> 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edi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ecting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Ou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5" dirty="0">
                <a:latin typeface="Calibri"/>
                <a:cs typeface="Calibri"/>
              </a:rPr>
              <a:t>pu</a:t>
            </a:r>
            <a:r>
              <a:rPr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f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m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Mapper</a:t>
            </a:r>
          </a:p>
        </p:txBody>
      </p:sp>
      <p:sp>
        <p:nvSpPr>
          <p:cNvPr id="58" name="object 58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74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95983" y="2151125"/>
            <a:ext cx="1129284" cy="621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43227" y="2178559"/>
            <a:ext cx="1034796" cy="527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3227" y="2178559"/>
            <a:ext cx="1035050" cy="527685"/>
          </a:xfrm>
          <a:custGeom>
            <a:avLst/>
            <a:gdLst/>
            <a:ahLst/>
            <a:cxnLst/>
            <a:rect l="l" t="t" r="r" b="b"/>
            <a:pathLst>
              <a:path w="1035050" h="527685">
                <a:moveTo>
                  <a:pt x="0" y="87883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946911" y="0"/>
                </a:lnTo>
                <a:lnTo>
                  <a:pt x="961465" y="1200"/>
                </a:lnTo>
                <a:lnTo>
                  <a:pt x="999752" y="17667"/>
                </a:lnTo>
                <a:lnTo>
                  <a:pt x="1025919" y="49366"/>
                </a:lnTo>
                <a:lnTo>
                  <a:pt x="1034796" y="439419"/>
                </a:lnTo>
                <a:lnTo>
                  <a:pt x="1033595" y="453973"/>
                </a:lnTo>
                <a:lnTo>
                  <a:pt x="1017128" y="492260"/>
                </a:lnTo>
                <a:lnTo>
                  <a:pt x="985429" y="518427"/>
                </a:lnTo>
                <a:lnTo>
                  <a:pt x="87884" y="527303"/>
                </a:lnTo>
                <a:lnTo>
                  <a:pt x="73330" y="526103"/>
                </a:lnTo>
                <a:lnTo>
                  <a:pt x="35043" y="509636"/>
                </a:lnTo>
                <a:lnTo>
                  <a:pt x="8876" y="477937"/>
                </a:lnTo>
                <a:lnTo>
                  <a:pt x="0" y="87883"/>
                </a:lnTo>
                <a:close/>
              </a:path>
            </a:pathLst>
          </a:custGeom>
          <a:ln w="9143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807211" y="2362370"/>
            <a:ext cx="3067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95983" y="3208782"/>
            <a:ext cx="1129284" cy="621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3227" y="3236214"/>
            <a:ext cx="1034796" cy="527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3227" y="3236215"/>
            <a:ext cx="1035050" cy="527685"/>
          </a:xfrm>
          <a:custGeom>
            <a:avLst/>
            <a:gdLst/>
            <a:ahLst/>
            <a:cxnLst/>
            <a:rect l="l" t="t" r="r" b="b"/>
            <a:pathLst>
              <a:path w="1035050" h="527685">
                <a:moveTo>
                  <a:pt x="0" y="87884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946911" y="0"/>
                </a:lnTo>
                <a:lnTo>
                  <a:pt x="961465" y="1200"/>
                </a:lnTo>
                <a:lnTo>
                  <a:pt x="999752" y="17667"/>
                </a:lnTo>
                <a:lnTo>
                  <a:pt x="1025919" y="49366"/>
                </a:lnTo>
                <a:lnTo>
                  <a:pt x="1034796" y="439419"/>
                </a:lnTo>
                <a:lnTo>
                  <a:pt x="1033595" y="453973"/>
                </a:lnTo>
                <a:lnTo>
                  <a:pt x="1017128" y="492260"/>
                </a:lnTo>
                <a:lnTo>
                  <a:pt x="985429" y="518427"/>
                </a:lnTo>
                <a:lnTo>
                  <a:pt x="87884" y="527304"/>
                </a:lnTo>
                <a:lnTo>
                  <a:pt x="73330" y="526103"/>
                </a:lnTo>
                <a:lnTo>
                  <a:pt x="35043" y="509636"/>
                </a:lnTo>
                <a:lnTo>
                  <a:pt x="8876" y="477937"/>
                </a:lnTo>
                <a:lnTo>
                  <a:pt x="0" y="87884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07211" y="3421550"/>
            <a:ext cx="3067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95983" y="4418838"/>
            <a:ext cx="1129284" cy="621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3227" y="4446270"/>
            <a:ext cx="1034796" cy="527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3227" y="4446271"/>
            <a:ext cx="1035050" cy="527685"/>
          </a:xfrm>
          <a:custGeom>
            <a:avLst/>
            <a:gdLst/>
            <a:ahLst/>
            <a:cxnLst/>
            <a:rect l="l" t="t" r="r" b="b"/>
            <a:pathLst>
              <a:path w="1035050" h="527685">
                <a:moveTo>
                  <a:pt x="0" y="87883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946911" y="0"/>
                </a:lnTo>
                <a:lnTo>
                  <a:pt x="961465" y="1200"/>
                </a:lnTo>
                <a:lnTo>
                  <a:pt x="999752" y="17667"/>
                </a:lnTo>
                <a:lnTo>
                  <a:pt x="1025919" y="49366"/>
                </a:lnTo>
                <a:lnTo>
                  <a:pt x="1034796" y="439419"/>
                </a:lnTo>
                <a:lnTo>
                  <a:pt x="1033595" y="453979"/>
                </a:lnTo>
                <a:lnTo>
                  <a:pt x="1017128" y="492271"/>
                </a:lnTo>
                <a:lnTo>
                  <a:pt x="985429" y="518431"/>
                </a:lnTo>
                <a:lnTo>
                  <a:pt x="87884" y="527303"/>
                </a:lnTo>
                <a:lnTo>
                  <a:pt x="73330" y="526103"/>
                </a:lnTo>
                <a:lnTo>
                  <a:pt x="35043" y="509643"/>
                </a:lnTo>
                <a:lnTo>
                  <a:pt x="8876" y="477948"/>
                </a:lnTo>
                <a:lnTo>
                  <a:pt x="0" y="87883"/>
                </a:lnTo>
                <a:close/>
              </a:path>
            </a:pathLst>
          </a:custGeom>
          <a:ln w="9144">
            <a:solidFill>
              <a:srgbClr val="97B85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07211" y="4631555"/>
            <a:ext cx="30670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999989" y="2151125"/>
            <a:ext cx="1606295" cy="621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047232" y="2178559"/>
            <a:ext cx="1511808" cy="52730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47233" y="2178559"/>
            <a:ext cx="1511935" cy="527685"/>
          </a:xfrm>
          <a:custGeom>
            <a:avLst/>
            <a:gdLst/>
            <a:ahLst/>
            <a:cxnLst/>
            <a:rect l="l" t="t" r="r" b="b"/>
            <a:pathLst>
              <a:path w="1511934" h="527685">
                <a:moveTo>
                  <a:pt x="0" y="87883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1423923" y="0"/>
                </a:lnTo>
                <a:lnTo>
                  <a:pt x="1438477" y="1200"/>
                </a:lnTo>
                <a:lnTo>
                  <a:pt x="1476764" y="17667"/>
                </a:lnTo>
                <a:lnTo>
                  <a:pt x="1502931" y="49366"/>
                </a:lnTo>
                <a:lnTo>
                  <a:pt x="1511808" y="439419"/>
                </a:lnTo>
                <a:lnTo>
                  <a:pt x="1510607" y="453973"/>
                </a:lnTo>
                <a:lnTo>
                  <a:pt x="1494140" y="492260"/>
                </a:lnTo>
                <a:lnTo>
                  <a:pt x="1462441" y="518427"/>
                </a:lnTo>
                <a:lnTo>
                  <a:pt x="87883" y="527303"/>
                </a:lnTo>
                <a:lnTo>
                  <a:pt x="73330" y="526103"/>
                </a:lnTo>
                <a:lnTo>
                  <a:pt x="35043" y="509636"/>
                </a:lnTo>
                <a:lnTo>
                  <a:pt x="8876" y="477937"/>
                </a:lnTo>
                <a:lnTo>
                  <a:pt x="0" y="87883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518529" y="2362370"/>
            <a:ext cx="5727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999989" y="3208782"/>
            <a:ext cx="1606295" cy="621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047232" y="3236214"/>
            <a:ext cx="1511808" cy="527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47233" y="3236215"/>
            <a:ext cx="1511935" cy="527685"/>
          </a:xfrm>
          <a:custGeom>
            <a:avLst/>
            <a:gdLst/>
            <a:ahLst/>
            <a:cxnLst/>
            <a:rect l="l" t="t" r="r" b="b"/>
            <a:pathLst>
              <a:path w="1511934" h="527685">
                <a:moveTo>
                  <a:pt x="0" y="87884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1423923" y="0"/>
                </a:lnTo>
                <a:lnTo>
                  <a:pt x="1438477" y="1200"/>
                </a:lnTo>
                <a:lnTo>
                  <a:pt x="1476764" y="17667"/>
                </a:lnTo>
                <a:lnTo>
                  <a:pt x="1502931" y="49366"/>
                </a:lnTo>
                <a:lnTo>
                  <a:pt x="1511808" y="439419"/>
                </a:lnTo>
                <a:lnTo>
                  <a:pt x="1510607" y="453973"/>
                </a:lnTo>
                <a:lnTo>
                  <a:pt x="1494140" y="492260"/>
                </a:lnTo>
                <a:lnTo>
                  <a:pt x="1462441" y="518427"/>
                </a:lnTo>
                <a:lnTo>
                  <a:pt x="87883" y="527304"/>
                </a:lnTo>
                <a:lnTo>
                  <a:pt x="73330" y="526103"/>
                </a:lnTo>
                <a:lnTo>
                  <a:pt x="35043" y="509636"/>
                </a:lnTo>
                <a:lnTo>
                  <a:pt x="8876" y="477937"/>
                </a:lnTo>
                <a:lnTo>
                  <a:pt x="0" y="87884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18529" y="3421550"/>
            <a:ext cx="5727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99989" y="4418838"/>
            <a:ext cx="1606295" cy="6217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47232" y="4446270"/>
            <a:ext cx="1511808" cy="5273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47233" y="4446271"/>
            <a:ext cx="1511935" cy="527685"/>
          </a:xfrm>
          <a:custGeom>
            <a:avLst/>
            <a:gdLst/>
            <a:ahLst/>
            <a:cxnLst/>
            <a:rect l="l" t="t" r="r" b="b"/>
            <a:pathLst>
              <a:path w="1511934" h="527685">
                <a:moveTo>
                  <a:pt x="0" y="87883"/>
                </a:moveTo>
                <a:lnTo>
                  <a:pt x="10228" y="46716"/>
                </a:lnTo>
                <a:lnTo>
                  <a:pt x="37430" y="15929"/>
                </a:lnTo>
                <a:lnTo>
                  <a:pt x="76382" y="746"/>
                </a:lnTo>
                <a:lnTo>
                  <a:pt x="1423923" y="0"/>
                </a:lnTo>
                <a:lnTo>
                  <a:pt x="1438477" y="1200"/>
                </a:lnTo>
                <a:lnTo>
                  <a:pt x="1476764" y="17667"/>
                </a:lnTo>
                <a:lnTo>
                  <a:pt x="1502931" y="49366"/>
                </a:lnTo>
                <a:lnTo>
                  <a:pt x="1511808" y="439419"/>
                </a:lnTo>
                <a:lnTo>
                  <a:pt x="1510607" y="453979"/>
                </a:lnTo>
                <a:lnTo>
                  <a:pt x="1494140" y="492271"/>
                </a:lnTo>
                <a:lnTo>
                  <a:pt x="1462441" y="518431"/>
                </a:lnTo>
                <a:lnTo>
                  <a:pt x="87883" y="527303"/>
                </a:lnTo>
                <a:lnTo>
                  <a:pt x="73330" y="526103"/>
                </a:lnTo>
                <a:lnTo>
                  <a:pt x="35043" y="509643"/>
                </a:lnTo>
                <a:lnTo>
                  <a:pt x="8876" y="477948"/>
                </a:lnTo>
                <a:lnTo>
                  <a:pt x="0" y="87883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518529" y="4631555"/>
            <a:ext cx="57277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98976" y="2306574"/>
            <a:ext cx="2012950" cy="76200"/>
          </a:xfrm>
          <a:custGeom>
            <a:avLst/>
            <a:gdLst/>
            <a:ahLst/>
            <a:cxnLst/>
            <a:rect l="l" t="t" r="r" b="b"/>
            <a:pathLst>
              <a:path w="2012950" h="76200">
                <a:moveTo>
                  <a:pt x="1936750" y="0"/>
                </a:moveTo>
                <a:lnTo>
                  <a:pt x="1936750" y="76200"/>
                </a:lnTo>
                <a:lnTo>
                  <a:pt x="2000250" y="44450"/>
                </a:lnTo>
                <a:lnTo>
                  <a:pt x="1949450" y="44450"/>
                </a:lnTo>
                <a:lnTo>
                  <a:pt x="1949450" y="31750"/>
                </a:lnTo>
                <a:lnTo>
                  <a:pt x="2000250" y="31750"/>
                </a:lnTo>
                <a:lnTo>
                  <a:pt x="1936750" y="0"/>
                </a:lnTo>
                <a:close/>
              </a:path>
              <a:path w="2012950" h="76200">
                <a:moveTo>
                  <a:pt x="1936750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936750" y="44450"/>
                </a:lnTo>
                <a:lnTo>
                  <a:pt x="1936750" y="31750"/>
                </a:lnTo>
                <a:close/>
              </a:path>
              <a:path w="2012950" h="76200">
                <a:moveTo>
                  <a:pt x="2000250" y="31750"/>
                </a:moveTo>
                <a:lnTo>
                  <a:pt x="1949450" y="31750"/>
                </a:lnTo>
                <a:lnTo>
                  <a:pt x="1949450" y="44450"/>
                </a:lnTo>
                <a:lnTo>
                  <a:pt x="2000250" y="44450"/>
                </a:lnTo>
                <a:lnTo>
                  <a:pt x="2012950" y="38100"/>
                </a:lnTo>
                <a:lnTo>
                  <a:pt x="2000250" y="3175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995549" y="2390521"/>
            <a:ext cx="2978785" cy="1089660"/>
          </a:xfrm>
          <a:custGeom>
            <a:avLst/>
            <a:gdLst/>
            <a:ahLst/>
            <a:cxnLst/>
            <a:rect l="l" t="t" r="r" b="b"/>
            <a:pathLst>
              <a:path w="2978785" h="1089660">
                <a:moveTo>
                  <a:pt x="2904890" y="1059201"/>
                </a:moveTo>
                <a:lnTo>
                  <a:pt x="2894076" y="1089152"/>
                </a:lnTo>
                <a:lnTo>
                  <a:pt x="2978658" y="1079118"/>
                </a:lnTo>
                <a:lnTo>
                  <a:pt x="2963808" y="1063497"/>
                </a:lnTo>
                <a:lnTo>
                  <a:pt x="2916809" y="1063497"/>
                </a:lnTo>
                <a:lnTo>
                  <a:pt x="2904890" y="1059201"/>
                </a:lnTo>
                <a:close/>
              </a:path>
              <a:path w="2978785" h="1089660">
                <a:moveTo>
                  <a:pt x="2909201" y="1047260"/>
                </a:moveTo>
                <a:lnTo>
                  <a:pt x="2904890" y="1059201"/>
                </a:lnTo>
                <a:lnTo>
                  <a:pt x="2916809" y="1063497"/>
                </a:lnTo>
                <a:lnTo>
                  <a:pt x="2921127" y="1051559"/>
                </a:lnTo>
                <a:lnTo>
                  <a:pt x="2909201" y="1047260"/>
                </a:lnTo>
                <a:close/>
              </a:path>
              <a:path w="2978785" h="1089660">
                <a:moveTo>
                  <a:pt x="2919984" y="1017396"/>
                </a:moveTo>
                <a:lnTo>
                  <a:pt x="2909201" y="1047260"/>
                </a:lnTo>
                <a:lnTo>
                  <a:pt x="2921127" y="1051559"/>
                </a:lnTo>
                <a:lnTo>
                  <a:pt x="2916809" y="1063497"/>
                </a:lnTo>
                <a:lnTo>
                  <a:pt x="2963808" y="1063497"/>
                </a:lnTo>
                <a:lnTo>
                  <a:pt x="2919984" y="1017396"/>
                </a:lnTo>
                <a:close/>
              </a:path>
              <a:path w="2978785" h="1089660">
                <a:moveTo>
                  <a:pt x="4318" y="0"/>
                </a:moveTo>
                <a:lnTo>
                  <a:pt x="0" y="11937"/>
                </a:lnTo>
                <a:lnTo>
                  <a:pt x="2904890" y="1059201"/>
                </a:lnTo>
                <a:lnTo>
                  <a:pt x="2909201" y="1047260"/>
                </a:lnTo>
                <a:lnTo>
                  <a:pt x="431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93770" y="2391411"/>
            <a:ext cx="2980690" cy="2300605"/>
          </a:xfrm>
          <a:custGeom>
            <a:avLst/>
            <a:gdLst/>
            <a:ahLst/>
            <a:cxnLst/>
            <a:rect l="l" t="t" r="r" b="b"/>
            <a:pathLst>
              <a:path w="2980690" h="2300604">
                <a:moveTo>
                  <a:pt x="2916294" y="2259081"/>
                </a:moveTo>
                <a:lnTo>
                  <a:pt x="2896870" y="2284222"/>
                </a:lnTo>
                <a:lnTo>
                  <a:pt x="2980436" y="2300604"/>
                </a:lnTo>
                <a:lnTo>
                  <a:pt x="2964160" y="2266823"/>
                </a:lnTo>
                <a:lnTo>
                  <a:pt x="2926334" y="2266823"/>
                </a:lnTo>
                <a:lnTo>
                  <a:pt x="2916294" y="2259081"/>
                </a:lnTo>
                <a:close/>
              </a:path>
              <a:path w="2980690" h="2300604">
                <a:moveTo>
                  <a:pt x="2924045" y="2249049"/>
                </a:moveTo>
                <a:lnTo>
                  <a:pt x="2916294" y="2259081"/>
                </a:lnTo>
                <a:lnTo>
                  <a:pt x="2926334" y="2266823"/>
                </a:lnTo>
                <a:lnTo>
                  <a:pt x="2934081" y="2256790"/>
                </a:lnTo>
                <a:lnTo>
                  <a:pt x="2924045" y="2249049"/>
                </a:lnTo>
                <a:close/>
              </a:path>
              <a:path w="2980690" h="2300604">
                <a:moveTo>
                  <a:pt x="2943479" y="2223897"/>
                </a:moveTo>
                <a:lnTo>
                  <a:pt x="2924045" y="2249049"/>
                </a:lnTo>
                <a:lnTo>
                  <a:pt x="2934081" y="2256790"/>
                </a:lnTo>
                <a:lnTo>
                  <a:pt x="2926334" y="2266823"/>
                </a:lnTo>
                <a:lnTo>
                  <a:pt x="2964160" y="2266823"/>
                </a:lnTo>
                <a:lnTo>
                  <a:pt x="2943479" y="2223897"/>
                </a:lnTo>
                <a:close/>
              </a:path>
              <a:path w="2980690" h="2300604">
                <a:moveTo>
                  <a:pt x="7874" y="0"/>
                </a:moveTo>
                <a:lnTo>
                  <a:pt x="0" y="10160"/>
                </a:lnTo>
                <a:lnTo>
                  <a:pt x="2916294" y="2259081"/>
                </a:lnTo>
                <a:lnTo>
                  <a:pt x="2924045" y="2249049"/>
                </a:lnTo>
                <a:lnTo>
                  <a:pt x="787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923030" y="2441956"/>
            <a:ext cx="2124075" cy="1057275"/>
          </a:xfrm>
          <a:custGeom>
            <a:avLst/>
            <a:gdLst/>
            <a:ahLst/>
            <a:cxnLst/>
            <a:rect l="l" t="t" r="r" b="b"/>
            <a:pathLst>
              <a:path w="2124075" h="1057275">
                <a:moveTo>
                  <a:pt x="2052591" y="28387"/>
                </a:moveTo>
                <a:lnTo>
                  <a:pt x="0" y="1045464"/>
                </a:lnTo>
                <a:lnTo>
                  <a:pt x="5587" y="1056894"/>
                </a:lnTo>
                <a:lnTo>
                  <a:pt x="2058255" y="39780"/>
                </a:lnTo>
                <a:lnTo>
                  <a:pt x="2052591" y="28387"/>
                </a:lnTo>
                <a:close/>
              </a:path>
              <a:path w="2124075" h="1057275">
                <a:moveTo>
                  <a:pt x="2106719" y="22733"/>
                </a:moveTo>
                <a:lnTo>
                  <a:pt x="2064004" y="22733"/>
                </a:lnTo>
                <a:lnTo>
                  <a:pt x="2069592" y="34163"/>
                </a:lnTo>
                <a:lnTo>
                  <a:pt x="2058255" y="39780"/>
                </a:lnTo>
                <a:lnTo>
                  <a:pt x="2072386" y="68199"/>
                </a:lnTo>
                <a:lnTo>
                  <a:pt x="2106719" y="22733"/>
                </a:lnTo>
                <a:close/>
              </a:path>
              <a:path w="2124075" h="1057275">
                <a:moveTo>
                  <a:pt x="2064004" y="22733"/>
                </a:moveTo>
                <a:lnTo>
                  <a:pt x="2052591" y="28387"/>
                </a:lnTo>
                <a:lnTo>
                  <a:pt x="2058255" y="39780"/>
                </a:lnTo>
                <a:lnTo>
                  <a:pt x="2069592" y="34163"/>
                </a:lnTo>
                <a:lnTo>
                  <a:pt x="2064004" y="22733"/>
                </a:lnTo>
                <a:close/>
              </a:path>
              <a:path w="2124075" h="1057275">
                <a:moveTo>
                  <a:pt x="2038477" y="0"/>
                </a:moveTo>
                <a:lnTo>
                  <a:pt x="2052591" y="28387"/>
                </a:lnTo>
                <a:lnTo>
                  <a:pt x="2064004" y="22733"/>
                </a:lnTo>
                <a:lnTo>
                  <a:pt x="2106719" y="22733"/>
                </a:lnTo>
                <a:lnTo>
                  <a:pt x="2123694" y="254"/>
                </a:lnTo>
                <a:lnTo>
                  <a:pt x="203847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59353" y="3506342"/>
            <a:ext cx="2014855" cy="76200"/>
          </a:xfrm>
          <a:custGeom>
            <a:avLst/>
            <a:gdLst/>
            <a:ahLst/>
            <a:cxnLst/>
            <a:rect l="l" t="t" r="r" b="b"/>
            <a:pathLst>
              <a:path w="2014854" h="76200">
                <a:moveTo>
                  <a:pt x="2002138" y="31623"/>
                </a:moveTo>
                <a:lnTo>
                  <a:pt x="1950974" y="31623"/>
                </a:lnTo>
                <a:lnTo>
                  <a:pt x="1951101" y="44323"/>
                </a:lnTo>
                <a:lnTo>
                  <a:pt x="1938368" y="44383"/>
                </a:lnTo>
                <a:lnTo>
                  <a:pt x="1938527" y="76200"/>
                </a:lnTo>
                <a:lnTo>
                  <a:pt x="2014474" y="37718"/>
                </a:lnTo>
                <a:lnTo>
                  <a:pt x="2002138" y="31623"/>
                </a:lnTo>
                <a:close/>
              </a:path>
              <a:path w="2014854" h="76200">
                <a:moveTo>
                  <a:pt x="1938305" y="31683"/>
                </a:moveTo>
                <a:lnTo>
                  <a:pt x="0" y="40893"/>
                </a:lnTo>
                <a:lnTo>
                  <a:pt x="0" y="53593"/>
                </a:lnTo>
                <a:lnTo>
                  <a:pt x="1938368" y="44383"/>
                </a:lnTo>
                <a:lnTo>
                  <a:pt x="1938305" y="31683"/>
                </a:lnTo>
                <a:close/>
              </a:path>
              <a:path w="2014854" h="76200">
                <a:moveTo>
                  <a:pt x="1950974" y="31623"/>
                </a:moveTo>
                <a:lnTo>
                  <a:pt x="1938305" y="31683"/>
                </a:lnTo>
                <a:lnTo>
                  <a:pt x="1938368" y="44383"/>
                </a:lnTo>
                <a:lnTo>
                  <a:pt x="1951101" y="44323"/>
                </a:lnTo>
                <a:lnTo>
                  <a:pt x="1950974" y="31623"/>
                </a:lnTo>
                <a:close/>
              </a:path>
              <a:path w="2014854" h="76200">
                <a:moveTo>
                  <a:pt x="1938147" y="0"/>
                </a:moveTo>
                <a:lnTo>
                  <a:pt x="1938305" y="31683"/>
                </a:lnTo>
                <a:lnTo>
                  <a:pt x="2002138" y="31623"/>
                </a:lnTo>
                <a:lnTo>
                  <a:pt x="193814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22396" y="3459479"/>
            <a:ext cx="2051685" cy="1329690"/>
          </a:xfrm>
          <a:custGeom>
            <a:avLst/>
            <a:gdLst/>
            <a:ahLst/>
            <a:cxnLst/>
            <a:rect l="l" t="t" r="r" b="b"/>
            <a:pathLst>
              <a:path w="2051685" h="1329689">
                <a:moveTo>
                  <a:pt x="1983847" y="1293252"/>
                </a:moveTo>
                <a:lnTo>
                  <a:pt x="1966594" y="1319936"/>
                </a:lnTo>
                <a:lnTo>
                  <a:pt x="2051303" y="1329308"/>
                </a:lnTo>
                <a:lnTo>
                  <a:pt x="2034108" y="1300162"/>
                </a:lnTo>
                <a:lnTo>
                  <a:pt x="1994534" y="1300162"/>
                </a:lnTo>
                <a:lnTo>
                  <a:pt x="1983847" y="1293252"/>
                </a:lnTo>
                <a:close/>
              </a:path>
              <a:path w="2051685" h="1329689">
                <a:moveTo>
                  <a:pt x="1990727" y="1282611"/>
                </a:moveTo>
                <a:lnTo>
                  <a:pt x="1983847" y="1293252"/>
                </a:lnTo>
                <a:lnTo>
                  <a:pt x="1994534" y="1300162"/>
                </a:lnTo>
                <a:lnTo>
                  <a:pt x="2001392" y="1289507"/>
                </a:lnTo>
                <a:lnTo>
                  <a:pt x="1990727" y="1282611"/>
                </a:lnTo>
                <a:close/>
              </a:path>
              <a:path w="2051685" h="1329689">
                <a:moveTo>
                  <a:pt x="2007996" y="1255903"/>
                </a:moveTo>
                <a:lnTo>
                  <a:pt x="1990727" y="1282611"/>
                </a:lnTo>
                <a:lnTo>
                  <a:pt x="2001392" y="1289507"/>
                </a:lnTo>
                <a:lnTo>
                  <a:pt x="1994534" y="1300162"/>
                </a:lnTo>
                <a:lnTo>
                  <a:pt x="2034108" y="1300162"/>
                </a:lnTo>
                <a:lnTo>
                  <a:pt x="2007996" y="1255903"/>
                </a:lnTo>
                <a:close/>
              </a:path>
              <a:path w="2051685" h="1329689">
                <a:moveTo>
                  <a:pt x="6857" y="0"/>
                </a:moveTo>
                <a:lnTo>
                  <a:pt x="0" y="10668"/>
                </a:lnTo>
                <a:lnTo>
                  <a:pt x="1983847" y="1293252"/>
                </a:lnTo>
                <a:lnTo>
                  <a:pt x="1990727" y="1282611"/>
                </a:lnTo>
                <a:lnTo>
                  <a:pt x="685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21506" y="2611374"/>
            <a:ext cx="2085975" cy="1925955"/>
          </a:xfrm>
          <a:custGeom>
            <a:avLst/>
            <a:gdLst/>
            <a:ahLst/>
            <a:cxnLst/>
            <a:rect l="l" t="t" r="r" b="b"/>
            <a:pathLst>
              <a:path w="2085975" h="1925954">
                <a:moveTo>
                  <a:pt x="2025216" y="46959"/>
                </a:moveTo>
                <a:lnTo>
                  <a:pt x="0" y="1916176"/>
                </a:lnTo>
                <a:lnTo>
                  <a:pt x="8636" y="1925574"/>
                </a:lnTo>
                <a:lnTo>
                  <a:pt x="2033873" y="56338"/>
                </a:lnTo>
                <a:lnTo>
                  <a:pt x="2025216" y="46959"/>
                </a:lnTo>
                <a:close/>
              </a:path>
              <a:path w="2085975" h="1925954">
                <a:moveTo>
                  <a:pt x="2070969" y="38353"/>
                </a:moveTo>
                <a:lnTo>
                  <a:pt x="2034540" y="38353"/>
                </a:lnTo>
                <a:lnTo>
                  <a:pt x="2043176" y="47751"/>
                </a:lnTo>
                <a:lnTo>
                  <a:pt x="2033873" y="56338"/>
                </a:lnTo>
                <a:lnTo>
                  <a:pt x="2055368" y="79628"/>
                </a:lnTo>
                <a:lnTo>
                  <a:pt x="2070969" y="38353"/>
                </a:lnTo>
                <a:close/>
              </a:path>
              <a:path w="2085975" h="1925954">
                <a:moveTo>
                  <a:pt x="2034540" y="38353"/>
                </a:moveTo>
                <a:lnTo>
                  <a:pt x="2025216" y="46959"/>
                </a:lnTo>
                <a:lnTo>
                  <a:pt x="2033873" y="56338"/>
                </a:lnTo>
                <a:lnTo>
                  <a:pt x="2043176" y="47751"/>
                </a:lnTo>
                <a:lnTo>
                  <a:pt x="2034540" y="38353"/>
                </a:lnTo>
                <a:close/>
              </a:path>
              <a:path w="2085975" h="1925954">
                <a:moveTo>
                  <a:pt x="2085467" y="0"/>
                </a:moveTo>
                <a:lnTo>
                  <a:pt x="2003679" y="23622"/>
                </a:lnTo>
                <a:lnTo>
                  <a:pt x="2025216" y="46959"/>
                </a:lnTo>
                <a:lnTo>
                  <a:pt x="2034540" y="38353"/>
                </a:lnTo>
                <a:lnTo>
                  <a:pt x="2070969" y="38353"/>
                </a:lnTo>
                <a:lnTo>
                  <a:pt x="2085467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22903" y="3623311"/>
            <a:ext cx="2057400" cy="1085215"/>
          </a:xfrm>
          <a:custGeom>
            <a:avLst/>
            <a:gdLst/>
            <a:ahLst/>
            <a:cxnLst/>
            <a:rect l="l" t="t" r="r" b="b"/>
            <a:pathLst>
              <a:path w="2057400" h="1085214">
                <a:moveTo>
                  <a:pt x="1986661" y="29816"/>
                </a:moveTo>
                <a:lnTo>
                  <a:pt x="0" y="1073911"/>
                </a:lnTo>
                <a:lnTo>
                  <a:pt x="5842" y="1085087"/>
                </a:lnTo>
                <a:lnTo>
                  <a:pt x="1992605" y="41130"/>
                </a:lnTo>
                <a:lnTo>
                  <a:pt x="1986661" y="29816"/>
                </a:lnTo>
                <a:close/>
              </a:path>
              <a:path w="2057400" h="1085214">
                <a:moveTo>
                  <a:pt x="2039972" y="23875"/>
                </a:moveTo>
                <a:lnTo>
                  <a:pt x="1997964" y="23875"/>
                </a:lnTo>
                <a:lnTo>
                  <a:pt x="2003933" y="35178"/>
                </a:lnTo>
                <a:lnTo>
                  <a:pt x="1992605" y="41130"/>
                </a:lnTo>
                <a:lnTo>
                  <a:pt x="2007362" y="69214"/>
                </a:lnTo>
                <a:lnTo>
                  <a:pt x="2039972" y="23875"/>
                </a:lnTo>
                <a:close/>
              </a:path>
              <a:path w="2057400" h="1085214">
                <a:moveTo>
                  <a:pt x="1997964" y="23875"/>
                </a:moveTo>
                <a:lnTo>
                  <a:pt x="1986661" y="29816"/>
                </a:lnTo>
                <a:lnTo>
                  <a:pt x="1992605" y="41130"/>
                </a:lnTo>
                <a:lnTo>
                  <a:pt x="2003933" y="35178"/>
                </a:lnTo>
                <a:lnTo>
                  <a:pt x="1997964" y="23875"/>
                </a:lnTo>
                <a:close/>
              </a:path>
              <a:path w="2057400" h="1085214">
                <a:moveTo>
                  <a:pt x="2057146" y="0"/>
                </a:moveTo>
                <a:lnTo>
                  <a:pt x="1971929" y="1777"/>
                </a:lnTo>
                <a:lnTo>
                  <a:pt x="1986661" y="29816"/>
                </a:lnTo>
                <a:lnTo>
                  <a:pt x="1997964" y="23875"/>
                </a:lnTo>
                <a:lnTo>
                  <a:pt x="2039972" y="23875"/>
                </a:lnTo>
                <a:lnTo>
                  <a:pt x="2057146" y="0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59353" y="4789182"/>
            <a:ext cx="2047875" cy="76200"/>
          </a:xfrm>
          <a:custGeom>
            <a:avLst/>
            <a:gdLst/>
            <a:ahLst/>
            <a:cxnLst/>
            <a:rect l="l" t="t" r="r" b="b"/>
            <a:pathLst>
              <a:path w="2047875" h="76200">
                <a:moveTo>
                  <a:pt x="1971653" y="44448"/>
                </a:moveTo>
                <a:lnTo>
                  <a:pt x="1971548" y="76200"/>
                </a:lnTo>
                <a:lnTo>
                  <a:pt x="2035482" y="44488"/>
                </a:lnTo>
                <a:lnTo>
                  <a:pt x="1984375" y="44488"/>
                </a:lnTo>
                <a:lnTo>
                  <a:pt x="1971653" y="44448"/>
                </a:lnTo>
                <a:close/>
              </a:path>
              <a:path w="2047875" h="76200">
                <a:moveTo>
                  <a:pt x="1971696" y="31748"/>
                </a:moveTo>
                <a:lnTo>
                  <a:pt x="1971653" y="44448"/>
                </a:lnTo>
                <a:lnTo>
                  <a:pt x="1984375" y="44488"/>
                </a:lnTo>
                <a:lnTo>
                  <a:pt x="1984375" y="31788"/>
                </a:lnTo>
                <a:lnTo>
                  <a:pt x="1971696" y="31748"/>
                </a:lnTo>
                <a:close/>
              </a:path>
              <a:path w="2047875" h="76200">
                <a:moveTo>
                  <a:pt x="1971802" y="0"/>
                </a:moveTo>
                <a:lnTo>
                  <a:pt x="1971696" y="31748"/>
                </a:lnTo>
                <a:lnTo>
                  <a:pt x="1984375" y="31788"/>
                </a:lnTo>
                <a:lnTo>
                  <a:pt x="1984375" y="44488"/>
                </a:lnTo>
                <a:lnTo>
                  <a:pt x="2035482" y="44488"/>
                </a:lnTo>
                <a:lnTo>
                  <a:pt x="2047875" y="38341"/>
                </a:lnTo>
                <a:lnTo>
                  <a:pt x="1971802" y="0"/>
                </a:lnTo>
                <a:close/>
              </a:path>
              <a:path w="2047875" h="76200">
                <a:moveTo>
                  <a:pt x="0" y="25641"/>
                </a:moveTo>
                <a:lnTo>
                  <a:pt x="0" y="38341"/>
                </a:lnTo>
                <a:lnTo>
                  <a:pt x="1971653" y="44448"/>
                </a:lnTo>
                <a:lnTo>
                  <a:pt x="1971696" y="31748"/>
                </a:lnTo>
                <a:lnTo>
                  <a:pt x="0" y="25641"/>
                </a:lnTo>
                <a:close/>
              </a:path>
            </a:pathLst>
          </a:custGeom>
          <a:solidFill>
            <a:srgbClr val="F795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99588" y="2030730"/>
            <a:ext cx="1315212" cy="7879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892551" y="2291333"/>
            <a:ext cx="957072" cy="405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46833" y="2058162"/>
            <a:ext cx="1220723" cy="6935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46833" y="2176399"/>
            <a:ext cx="1050925" cy="575310"/>
          </a:xfrm>
          <a:custGeom>
            <a:avLst/>
            <a:gdLst/>
            <a:ahLst/>
            <a:cxnLst/>
            <a:rect l="l" t="t" r="r" b="b"/>
            <a:pathLst>
              <a:path w="1050925" h="575310">
                <a:moveTo>
                  <a:pt x="0" y="0"/>
                </a:moveTo>
                <a:lnTo>
                  <a:pt x="1050925" y="0"/>
                </a:lnTo>
                <a:lnTo>
                  <a:pt x="1050925" y="461645"/>
                </a:lnTo>
                <a:lnTo>
                  <a:pt x="975924" y="462921"/>
                </a:lnTo>
                <a:lnTo>
                  <a:pt x="908016" y="466527"/>
                </a:lnTo>
                <a:lnTo>
                  <a:pt x="846413" y="472131"/>
                </a:lnTo>
                <a:lnTo>
                  <a:pt x="790326" y="479399"/>
                </a:lnTo>
                <a:lnTo>
                  <a:pt x="738967" y="487999"/>
                </a:lnTo>
                <a:lnTo>
                  <a:pt x="691548" y="497598"/>
                </a:lnTo>
                <a:lnTo>
                  <a:pt x="647281" y="507862"/>
                </a:lnTo>
                <a:lnTo>
                  <a:pt x="605378" y="518459"/>
                </a:lnTo>
                <a:lnTo>
                  <a:pt x="565050" y="529056"/>
                </a:lnTo>
                <a:lnTo>
                  <a:pt x="525510" y="539321"/>
                </a:lnTo>
                <a:lnTo>
                  <a:pt x="485968" y="548919"/>
                </a:lnTo>
                <a:lnTo>
                  <a:pt x="445637" y="557519"/>
                </a:lnTo>
                <a:lnTo>
                  <a:pt x="403729" y="564788"/>
                </a:lnTo>
                <a:lnTo>
                  <a:pt x="359456" y="570391"/>
                </a:lnTo>
                <a:lnTo>
                  <a:pt x="312029" y="573998"/>
                </a:lnTo>
                <a:lnTo>
                  <a:pt x="260659" y="575274"/>
                </a:lnTo>
                <a:lnTo>
                  <a:pt x="204560" y="573887"/>
                </a:lnTo>
                <a:lnTo>
                  <a:pt x="142942" y="569504"/>
                </a:lnTo>
                <a:lnTo>
                  <a:pt x="75018" y="561792"/>
                </a:lnTo>
                <a:lnTo>
                  <a:pt x="0" y="550417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933445" y="2116583"/>
            <a:ext cx="1043940" cy="467995"/>
          </a:xfrm>
          <a:custGeom>
            <a:avLst/>
            <a:gdLst/>
            <a:ahLst/>
            <a:cxnLst/>
            <a:rect l="l" t="t" r="r" b="b"/>
            <a:pathLst>
              <a:path w="1043939" h="467994">
                <a:moveTo>
                  <a:pt x="0" y="59816"/>
                </a:moveTo>
                <a:lnTo>
                  <a:pt x="0" y="0"/>
                </a:lnTo>
                <a:lnTo>
                  <a:pt x="1043686" y="0"/>
                </a:lnTo>
                <a:lnTo>
                  <a:pt x="1043686" y="464438"/>
                </a:lnTo>
                <a:lnTo>
                  <a:pt x="1024836" y="464665"/>
                </a:lnTo>
                <a:lnTo>
                  <a:pt x="1006944" y="465235"/>
                </a:lnTo>
                <a:lnTo>
                  <a:pt x="990987" y="465988"/>
                </a:lnTo>
                <a:lnTo>
                  <a:pt x="977944" y="466762"/>
                </a:lnTo>
                <a:lnTo>
                  <a:pt x="968791" y="467395"/>
                </a:lnTo>
                <a:lnTo>
                  <a:pt x="964507" y="467724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14852" y="2058162"/>
            <a:ext cx="1052830" cy="465455"/>
          </a:xfrm>
          <a:custGeom>
            <a:avLst/>
            <a:gdLst/>
            <a:ahLst/>
            <a:cxnLst/>
            <a:rect l="l" t="t" r="r" b="b"/>
            <a:pathLst>
              <a:path w="1052829" h="465455">
                <a:moveTo>
                  <a:pt x="0" y="58420"/>
                </a:moveTo>
                <a:lnTo>
                  <a:pt x="0" y="0"/>
                </a:lnTo>
                <a:lnTo>
                  <a:pt x="1052702" y="0"/>
                </a:lnTo>
                <a:lnTo>
                  <a:pt x="1052702" y="463041"/>
                </a:lnTo>
                <a:lnTo>
                  <a:pt x="1033784" y="463171"/>
                </a:lnTo>
                <a:lnTo>
                  <a:pt x="1015617" y="463505"/>
                </a:lnTo>
                <a:lnTo>
                  <a:pt x="998951" y="463965"/>
                </a:lnTo>
                <a:lnTo>
                  <a:pt x="984538" y="464470"/>
                </a:lnTo>
                <a:lnTo>
                  <a:pt x="973127" y="464939"/>
                </a:lnTo>
                <a:lnTo>
                  <a:pt x="965471" y="465294"/>
                </a:lnTo>
                <a:lnTo>
                  <a:pt x="962318" y="465452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3014599" y="2371515"/>
            <a:ext cx="714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799588" y="3082290"/>
            <a:ext cx="1315212" cy="7879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892551" y="3344417"/>
            <a:ext cx="957072" cy="405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846833" y="3109723"/>
            <a:ext cx="1220723" cy="69351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46833" y="3227958"/>
            <a:ext cx="1050925" cy="575310"/>
          </a:xfrm>
          <a:custGeom>
            <a:avLst/>
            <a:gdLst/>
            <a:ahLst/>
            <a:cxnLst/>
            <a:rect l="l" t="t" r="r" b="b"/>
            <a:pathLst>
              <a:path w="1050925" h="575310">
                <a:moveTo>
                  <a:pt x="0" y="0"/>
                </a:moveTo>
                <a:lnTo>
                  <a:pt x="1050925" y="0"/>
                </a:lnTo>
                <a:lnTo>
                  <a:pt x="1050925" y="461645"/>
                </a:lnTo>
                <a:lnTo>
                  <a:pt x="975924" y="462921"/>
                </a:lnTo>
                <a:lnTo>
                  <a:pt x="908016" y="466527"/>
                </a:lnTo>
                <a:lnTo>
                  <a:pt x="846413" y="472131"/>
                </a:lnTo>
                <a:lnTo>
                  <a:pt x="790326" y="479399"/>
                </a:lnTo>
                <a:lnTo>
                  <a:pt x="738967" y="487999"/>
                </a:lnTo>
                <a:lnTo>
                  <a:pt x="691548" y="497598"/>
                </a:lnTo>
                <a:lnTo>
                  <a:pt x="647281" y="507862"/>
                </a:lnTo>
                <a:lnTo>
                  <a:pt x="605378" y="518459"/>
                </a:lnTo>
                <a:lnTo>
                  <a:pt x="565050" y="529056"/>
                </a:lnTo>
                <a:lnTo>
                  <a:pt x="525510" y="539321"/>
                </a:lnTo>
                <a:lnTo>
                  <a:pt x="485968" y="548919"/>
                </a:lnTo>
                <a:lnTo>
                  <a:pt x="445637" y="557519"/>
                </a:lnTo>
                <a:lnTo>
                  <a:pt x="403729" y="564788"/>
                </a:lnTo>
                <a:lnTo>
                  <a:pt x="359456" y="570391"/>
                </a:lnTo>
                <a:lnTo>
                  <a:pt x="312029" y="573998"/>
                </a:lnTo>
                <a:lnTo>
                  <a:pt x="260659" y="575274"/>
                </a:lnTo>
                <a:lnTo>
                  <a:pt x="204560" y="573887"/>
                </a:lnTo>
                <a:lnTo>
                  <a:pt x="142942" y="569504"/>
                </a:lnTo>
                <a:lnTo>
                  <a:pt x="75018" y="561792"/>
                </a:lnTo>
                <a:lnTo>
                  <a:pt x="0" y="550418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933445" y="3168143"/>
            <a:ext cx="1043940" cy="467995"/>
          </a:xfrm>
          <a:custGeom>
            <a:avLst/>
            <a:gdLst/>
            <a:ahLst/>
            <a:cxnLst/>
            <a:rect l="l" t="t" r="r" b="b"/>
            <a:pathLst>
              <a:path w="1043939" h="467994">
                <a:moveTo>
                  <a:pt x="0" y="59816"/>
                </a:moveTo>
                <a:lnTo>
                  <a:pt x="0" y="0"/>
                </a:lnTo>
                <a:lnTo>
                  <a:pt x="1043686" y="0"/>
                </a:lnTo>
                <a:lnTo>
                  <a:pt x="1043686" y="464438"/>
                </a:lnTo>
                <a:lnTo>
                  <a:pt x="1024836" y="464665"/>
                </a:lnTo>
                <a:lnTo>
                  <a:pt x="1006944" y="465235"/>
                </a:lnTo>
                <a:lnTo>
                  <a:pt x="990987" y="465988"/>
                </a:lnTo>
                <a:lnTo>
                  <a:pt x="977944" y="466762"/>
                </a:lnTo>
                <a:lnTo>
                  <a:pt x="968791" y="467395"/>
                </a:lnTo>
                <a:lnTo>
                  <a:pt x="964507" y="467724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14852" y="3109723"/>
            <a:ext cx="1052830" cy="465455"/>
          </a:xfrm>
          <a:custGeom>
            <a:avLst/>
            <a:gdLst/>
            <a:ahLst/>
            <a:cxnLst/>
            <a:rect l="l" t="t" r="r" b="b"/>
            <a:pathLst>
              <a:path w="1052829" h="465455">
                <a:moveTo>
                  <a:pt x="0" y="58419"/>
                </a:moveTo>
                <a:lnTo>
                  <a:pt x="0" y="0"/>
                </a:lnTo>
                <a:lnTo>
                  <a:pt x="1052702" y="0"/>
                </a:lnTo>
                <a:lnTo>
                  <a:pt x="1052702" y="463041"/>
                </a:lnTo>
                <a:lnTo>
                  <a:pt x="1033784" y="463171"/>
                </a:lnTo>
                <a:lnTo>
                  <a:pt x="1015617" y="463505"/>
                </a:lnTo>
                <a:lnTo>
                  <a:pt x="998951" y="463965"/>
                </a:lnTo>
                <a:lnTo>
                  <a:pt x="984538" y="464470"/>
                </a:lnTo>
                <a:lnTo>
                  <a:pt x="973127" y="464939"/>
                </a:lnTo>
                <a:lnTo>
                  <a:pt x="965471" y="465294"/>
                </a:lnTo>
                <a:lnTo>
                  <a:pt x="962318" y="465452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014599" y="3424345"/>
            <a:ext cx="714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ner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750821" y="4359402"/>
            <a:ext cx="1316735" cy="7879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45308" y="4620005"/>
            <a:ext cx="957071" cy="40538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98064" y="4386835"/>
            <a:ext cx="1222248" cy="69349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98065" y="4505071"/>
            <a:ext cx="1052195" cy="575310"/>
          </a:xfrm>
          <a:custGeom>
            <a:avLst/>
            <a:gdLst/>
            <a:ahLst/>
            <a:cxnLst/>
            <a:rect l="l" t="t" r="r" b="b"/>
            <a:pathLst>
              <a:path w="1052195" h="575310">
                <a:moveTo>
                  <a:pt x="0" y="0"/>
                </a:moveTo>
                <a:lnTo>
                  <a:pt x="1052195" y="0"/>
                </a:lnTo>
                <a:lnTo>
                  <a:pt x="1052195" y="461594"/>
                </a:lnTo>
                <a:lnTo>
                  <a:pt x="977103" y="462870"/>
                </a:lnTo>
                <a:lnTo>
                  <a:pt x="909113" y="466478"/>
                </a:lnTo>
                <a:lnTo>
                  <a:pt x="847435" y="472083"/>
                </a:lnTo>
                <a:lnTo>
                  <a:pt x="791281" y="479353"/>
                </a:lnTo>
                <a:lnTo>
                  <a:pt x="739860" y="487956"/>
                </a:lnTo>
                <a:lnTo>
                  <a:pt x="692384" y="497557"/>
                </a:lnTo>
                <a:lnTo>
                  <a:pt x="648063" y="507824"/>
                </a:lnTo>
                <a:lnTo>
                  <a:pt x="606110" y="518425"/>
                </a:lnTo>
                <a:lnTo>
                  <a:pt x="565733" y="529025"/>
                </a:lnTo>
                <a:lnTo>
                  <a:pt x="526145" y="539292"/>
                </a:lnTo>
                <a:lnTo>
                  <a:pt x="486555" y="548894"/>
                </a:lnTo>
                <a:lnTo>
                  <a:pt x="446176" y="557496"/>
                </a:lnTo>
                <a:lnTo>
                  <a:pt x="404217" y="564766"/>
                </a:lnTo>
                <a:lnTo>
                  <a:pt x="359890" y="570372"/>
                </a:lnTo>
                <a:lnTo>
                  <a:pt x="312406" y="573979"/>
                </a:lnTo>
                <a:lnTo>
                  <a:pt x="260974" y="575256"/>
                </a:lnTo>
                <a:lnTo>
                  <a:pt x="204807" y="573868"/>
                </a:lnTo>
                <a:lnTo>
                  <a:pt x="143115" y="569484"/>
                </a:lnTo>
                <a:lnTo>
                  <a:pt x="75109" y="561769"/>
                </a:lnTo>
                <a:lnTo>
                  <a:pt x="0" y="550392"/>
                </a:lnTo>
                <a:lnTo>
                  <a:pt x="0" y="0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884804" y="4445254"/>
            <a:ext cx="1045210" cy="467995"/>
          </a:xfrm>
          <a:custGeom>
            <a:avLst/>
            <a:gdLst/>
            <a:ahLst/>
            <a:cxnLst/>
            <a:rect l="l" t="t" r="r" b="b"/>
            <a:pathLst>
              <a:path w="1045210" h="467995">
                <a:moveTo>
                  <a:pt x="0" y="59817"/>
                </a:moveTo>
                <a:lnTo>
                  <a:pt x="0" y="0"/>
                </a:lnTo>
                <a:lnTo>
                  <a:pt x="1044956" y="0"/>
                </a:lnTo>
                <a:lnTo>
                  <a:pt x="1044956" y="464464"/>
                </a:lnTo>
                <a:lnTo>
                  <a:pt x="1026083" y="464683"/>
                </a:lnTo>
                <a:lnTo>
                  <a:pt x="1008180" y="465237"/>
                </a:lnTo>
                <a:lnTo>
                  <a:pt x="992217" y="465969"/>
                </a:lnTo>
                <a:lnTo>
                  <a:pt x="979163" y="466721"/>
                </a:lnTo>
                <a:lnTo>
                  <a:pt x="969989" y="467337"/>
                </a:lnTo>
                <a:lnTo>
                  <a:pt x="965664" y="467660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66211" y="4386835"/>
            <a:ext cx="1054100" cy="465455"/>
          </a:xfrm>
          <a:custGeom>
            <a:avLst/>
            <a:gdLst/>
            <a:ahLst/>
            <a:cxnLst/>
            <a:rect l="l" t="t" r="r" b="b"/>
            <a:pathLst>
              <a:path w="1054100" h="465454">
                <a:moveTo>
                  <a:pt x="0" y="58419"/>
                </a:moveTo>
                <a:lnTo>
                  <a:pt x="0" y="0"/>
                </a:lnTo>
                <a:lnTo>
                  <a:pt x="1054100" y="0"/>
                </a:lnTo>
                <a:lnTo>
                  <a:pt x="1054100" y="463041"/>
                </a:lnTo>
                <a:lnTo>
                  <a:pt x="1035201" y="463170"/>
                </a:lnTo>
                <a:lnTo>
                  <a:pt x="1017039" y="463504"/>
                </a:lnTo>
                <a:lnTo>
                  <a:pt x="1000366" y="463963"/>
                </a:lnTo>
                <a:lnTo>
                  <a:pt x="985933" y="464467"/>
                </a:lnTo>
                <a:lnTo>
                  <a:pt x="974492" y="464936"/>
                </a:lnTo>
                <a:lnTo>
                  <a:pt x="966796" y="465291"/>
                </a:lnTo>
                <a:lnTo>
                  <a:pt x="963595" y="465452"/>
                </a:lnTo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2966974" y="4701354"/>
            <a:ext cx="714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iti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15393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36138" y="1993816"/>
            <a:ext cx="3983990" cy="11156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gic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th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enti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  <a:p>
            <a:pPr marL="184785" marR="5080" indent="-17272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nly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reduce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og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ype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397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08199" y="2363259"/>
            <a:ext cx="41459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7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,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you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sa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ic if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educer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mbine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ic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mmut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ype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0112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64585" y="1901487"/>
            <a:ext cx="3928110" cy="13003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76835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Wh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is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‘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rg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s’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ri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ble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 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hod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4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kin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king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king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input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lin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none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45392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485" y="2396152"/>
            <a:ext cx="3323590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C.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king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input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from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line.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54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79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486" y="2050204"/>
            <a:ext cx="3910965" cy="9310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cha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nge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ey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ou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tput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cla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?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RU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6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ALSE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0050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58368" y="2396490"/>
            <a:ext cx="1183386" cy="197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84098" y="2801111"/>
            <a:ext cx="931926" cy="12466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3513" y="2421637"/>
            <a:ext cx="1079754" cy="1872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8689" y="2931400"/>
            <a:ext cx="548640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5875" algn="just"/>
            <a:r>
              <a:rPr sz="2000" spc="-105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2000" spc="-15" dirty="0">
                <a:solidFill>
                  <a:srgbClr val="FFFFFF"/>
                </a:solidFill>
                <a:latin typeface="Tahoma"/>
                <a:cs typeface="Tahoma"/>
              </a:rPr>
              <a:t>ery </a:t>
            </a:r>
            <a:r>
              <a:rPr sz="2000" spc="-10" dirty="0">
                <a:solidFill>
                  <a:srgbClr val="FFFFFF"/>
                </a:solidFill>
                <a:latin typeface="Tahoma"/>
                <a:cs typeface="Tahoma"/>
              </a:rPr>
              <a:t>Big </a:t>
            </a:r>
            <a:r>
              <a:rPr sz="2000" spc="-20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2670" y="2369820"/>
            <a:ext cx="1255776" cy="457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02585" y="2386583"/>
            <a:ext cx="1076706" cy="4770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37816" y="2394966"/>
            <a:ext cx="1152144" cy="3535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521458" y="2482243"/>
            <a:ext cx="7854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31485" y="2373630"/>
            <a:ext cx="1235202" cy="4358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73217" y="2390394"/>
            <a:ext cx="951738" cy="4556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72635" y="2394966"/>
            <a:ext cx="1152905" cy="3535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308854" y="2482243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552943" y="3003804"/>
            <a:ext cx="1306068" cy="77724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29729" y="3084576"/>
            <a:ext cx="951737" cy="6690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94092" y="3025139"/>
            <a:ext cx="1223772" cy="69494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865619" y="3176679"/>
            <a:ext cx="68135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233679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All 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22120" y="3262123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63648" y="3321939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20440" y="2470403"/>
            <a:ext cx="591312" cy="235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1969" y="2530220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520440" y="2973324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61969" y="3033141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20440" y="3405378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61969" y="346519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28565" y="2473452"/>
            <a:ext cx="591312" cy="2354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0095" y="2533269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28565" y="2973324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70095" y="3033141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4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4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28565" y="3405378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70095" y="346519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7545" y="3305556"/>
            <a:ext cx="591311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99072" y="3365373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2"/>
                </a:lnTo>
                <a:lnTo>
                  <a:pt x="368300" y="50672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355600" y="50672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2"/>
                </a:lnTo>
                <a:lnTo>
                  <a:pt x="406653" y="50672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47739" y="3301746"/>
            <a:ext cx="592835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089268" y="3361563"/>
            <a:ext cx="433705" cy="76200"/>
          </a:xfrm>
          <a:custGeom>
            <a:avLst/>
            <a:gdLst/>
            <a:ahLst/>
            <a:cxnLst/>
            <a:rect l="l" t="t" r="r" b="b"/>
            <a:pathLst>
              <a:path w="433704" h="76200">
                <a:moveTo>
                  <a:pt x="357124" y="0"/>
                </a:moveTo>
                <a:lnTo>
                  <a:pt x="357124" y="76200"/>
                </a:lnTo>
                <a:lnTo>
                  <a:pt x="408177" y="50673"/>
                </a:lnTo>
                <a:lnTo>
                  <a:pt x="369824" y="50673"/>
                </a:lnTo>
                <a:lnTo>
                  <a:pt x="369824" y="25526"/>
                </a:lnTo>
                <a:lnTo>
                  <a:pt x="408177" y="25526"/>
                </a:lnTo>
                <a:lnTo>
                  <a:pt x="357124" y="0"/>
                </a:lnTo>
                <a:close/>
              </a:path>
              <a:path w="433704" h="76200">
                <a:moveTo>
                  <a:pt x="357124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7124" y="50673"/>
                </a:lnTo>
                <a:lnTo>
                  <a:pt x="357124" y="25526"/>
                </a:lnTo>
                <a:close/>
              </a:path>
              <a:path w="433704" h="76200">
                <a:moveTo>
                  <a:pt x="408177" y="25526"/>
                </a:moveTo>
                <a:lnTo>
                  <a:pt x="369824" y="25526"/>
                </a:lnTo>
                <a:lnTo>
                  <a:pt x="369824" y="50673"/>
                </a:lnTo>
                <a:lnTo>
                  <a:pt x="408177" y="50673"/>
                </a:lnTo>
                <a:lnTo>
                  <a:pt x="433324" y="38100"/>
                </a:lnTo>
                <a:lnTo>
                  <a:pt x="40817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072383" y="2418351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064509" y="2943877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056635" y="3374153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736589" y="3266733"/>
            <a:ext cx="294005" cy="253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50" i="1" spc="-30" dirty="0">
                <a:solidFill>
                  <a:srgbClr val="006FC0"/>
                </a:solidFill>
                <a:latin typeface="Tahoma"/>
                <a:cs typeface="Tahoma"/>
              </a:rPr>
              <a:t>cat</a:t>
            </a:r>
            <a:endParaRPr sz="1650">
              <a:latin typeface="Tahoma"/>
              <a:cs typeface="Tahoma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28059" y="4098799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9589" y="4158615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7"/>
                </a:lnTo>
                <a:lnTo>
                  <a:pt x="406654" y="25527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7"/>
                </a:lnTo>
                <a:close/>
              </a:path>
              <a:path w="431800" h="76200">
                <a:moveTo>
                  <a:pt x="406654" y="25527"/>
                </a:moveTo>
                <a:lnTo>
                  <a:pt x="368300" y="25527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4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36185" y="4101846"/>
            <a:ext cx="591312" cy="23545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77715" y="4161663"/>
            <a:ext cx="431800" cy="76200"/>
          </a:xfrm>
          <a:custGeom>
            <a:avLst/>
            <a:gdLst/>
            <a:ahLst/>
            <a:cxnLst/>
            <a:rect l="l" t="t" r="r" b="b"/>
            <a:pathLst>
              <a:path w="431800" h="76200">
                <a:moveTo>
                  <a:pt x="355600" y="0"/>
                </a:moveTo>
                <a:lnTo>
                  <a:pt x="355600" y="76200"/>
                </a:lnTo>
                <a:lnTo>
                  <a:pt x="406653" y="50673"/>
                </a:lnTo>
                <a:lnTo>
                  <a:pt x="368300" y="50673"/>
                </a:lnTo>
                <a:lnTo>
                  <a:pt x="368300" y="25526"/>
                </a:lnTo>
                <a:lnTo>
                  <a:pt x="406653" y="25526"/>
                </a:lnTo>
                <a:lnTo>
                  <a:pt x="355600" y="0"/>
                </a:lnTo>
                <a:close/>
              </a:path>
              <a:path w="431800" h="76200">
                <a:moveTo>
                  <a:pt x="355600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355600" y="50673"/>
                </a:lnTo>
                <a:lnTo>
                  <a:pt x="355600" y="25526"/>
                </a:lnTo>
                <a:close/>
              </a:path>
              <a:path w="431800" h="76200">
                <a:moveTo>
                  <a:pt x="406653" y="25526"/>
                </a:moveTo>
                <a:lnTo>
                  <a:pt x="368300" y="25526"/>
                </a:lnTo>
                <a:lnTo>
                  <a:pt x="368300" y="50673"/>
                </a:lnTo>
                <a:lnTo>
                  <a:pt x="406653" y="50673"/>
                </a:lnTo>
                <a:lnTo>
                  <a:pt x="431800" y="38100"/>
                </a:lnTo>
                <a:lnTo>
                  <a:pt x="406653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4064509" y="4074431"/>
            <a:ext cx="4311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dirty="0">
                <a:solidFill>
                  <a:srgbClr val="006FC0"/>
                </a:solidFill>
                <a:latin typeface="Tahoma"/>
                <a:cs typeface="Tahoma"/>
              </a:rPr>
              <a:t>grep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034534" y="2839974"/>
            <a:ext cx="1235202" cy="43662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176265" y="2857501"/>
            <a:ext cx="951738" cy="4556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5683" y="2861311"/>
            <a:ext cx="1152905" cy="35432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2522983" y="3380894"/>
            <a:ext cx="785495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  <a:p>
            <a:pPr algn="ctr">
              <a:spcBef>
                <a:spcPts val="360"/>
              </a:spcBef>
            </a:pPr>
            <a:r>
              <a:rPr sz="2200" b="1" dirty="0">
                <a:solidFill>
                  <a:srgbClr val="252525"/>
                </a:solidFill>
                <a:latin typeface="Tahoma"/>
                <a:cs typeface="Tahoma"/>
              </a:rPr>
              <a:t>:</a:t>
            </a:r>
            <a:endParaRPr sz="2200">
              <a:latin typeface="Tahoma"/>
              <a:cs typeface="Tahoma"/>
            </a:endParaRPr>
          </a:p>
          <a:p>
            <a:pPr algn="ctr">
              <a:spcBef>
                <a:spcPts val="940"/>
              </a:spcBef>
            </a:pP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311903" y="2949094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034534" y="3265933"/>
            <a:ext cx="123520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76265" y="3282696"/>
            <a:ext cx="951738" cy="4556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75683" y="3287267"/>
            <a:ext cx="1152905" cy="3535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 txBox="1"/>
          <p:nvPr/>
        </p:nvSpPr>
        <p:spPr>
          <a:xfrm>
            <a:off x="5311903" y="3374544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034534" y="3992880"/>
            <a:ext cx="1235202" cy="4358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176265" y="4009645"/>
            <a:ext cx="951738" cy="4556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75683" y="4014217"/>
            <a:ext cx="1152905" cy="3535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5311903" y="4101747"/>
            <a:ext cx="68135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0" dirty="0">
                <a:solidFill>
                  <a:srgbClr val="FFFFFF"/>
                </a:solidFill>
                <a:latin typeface="Tahoma"/>
                <a:cs typeface="Tahoma"/>
              </a:rPr>
              <a:t>matches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314194" y="2836164"/>
            <a:ext cx="1255776" cy="4579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404110" y="2853689"/>
            <a:ext cx="1076706" cy="4770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39339" y="2861311"/>
            <a:ext cx="1152144" cy="35432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2522983" y="2949094"/>
            <a:ext cx="78549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Spli</a:t>
            </a:r>
            <a:r>
              <a:rPr sz="1400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400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Tahoma"/>
                <a:cs typeface="Tahoma"/>
              </a:rPr>
              <a:t>Data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2314194" y="3268217"/>
            <a:ext cx="1255776" cy="457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404110" y="3285744"/>
            <a:ext cx="1076706" cy="47701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339339" y="3293364"/>
            <a:ext cx="1152144" cy="35356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314194" y="3982211"/>
            <a:ext cx="1255776" cy="4579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404110" y="3999738"/>
            <a:ext cx="1076706" cy="47701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339339" y="4007357"/>
            <a:ext cx="1152144" cy="3543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20" dirty="0">
                <a:latin typeface="Calibri"/>
                <a:cs typeface="Calibri"/>
              </a:rPr>
              <a:t>Th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80" dirty="0">
                <a:latin typeface="Calibri"/>
                <a:cs typeface="Calibri"/>
              </a:rPr>
              <a:t>T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aditional</a:t>
            </a:r>
            <a:r>
              <a:rPr spc="35" dirty="0">
                <a:latin typeface="Calibri"/>
                <a:cs typeface="Calibri"/>
              </a:rPr>
              <a:t> </a:t>
            </a:r>
            <a:r>
              <a:rPr spc="-114" dirty="0">
                <a:latin typeface="Calibri"/>
                <a:cs typeface="Calibri"/>
              </a:rPr>
              <a:t>W</a:t>
            </a:r>
            <a:r>
              <a:rPr spc="-65"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y</a:t>
            </a:r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xfrm>
            <a:off x="7222998" y="5711360"/>
            <a:ext cx="16694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28"/>
              </a:rPr>
              <a:t>ww</a:t>
            </a:r>
            <a:r>
              <a:rPr spc="-45" dirty="0">
                <a:hlinkClick r:id="rId28"/>
              </a:rPr>
              <a:t>w</a:t>
            </a:r>
            <a:r>
              <a:rPr spc="-10" dirty="0">
                <a:hlinkClick r:id="rId28"/>
              </a:rPr>
              <a:t>.edur</a:t>
            </a:r>
            <a:r>
              <a:rPr spc="-5" dirty="0">
                <a:hlinkClick r:id="rId28"/>
              </a:rPr>
              <a:t>eka</a:t>
            </a:r>
            <a:r>
              <a:rPr dirty="0">
                <a:hlinkClick r:id="rId28"/>
              </a:rPr>
              <a:t>.</a:t>
            </a:r>
            <a:r>
              <a:rPr spc="-10" dirty="0">
                <a:hlinkClick r:id="rId28"/>
              </a:rPr>
              <a:t>in/hadoop</a:t>
            </a:r>
          </a:p>
        </p:txBody>
      </p:sp>
      <p:sp>
        <p:nvSpPr>
          <p:cNvPr id="69" name="object 69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122"/>
            <a:ext cx="62674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70387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486" y="2396152"/>
            <a:ext cx="76644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RU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178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Que</a:t>
            </a:r>
            <a:r>
              <a:rPr spc="-25" dirty="0"/>
              <a:t>s</a:t>
            </a:r>
            <a:r>
              <a:rPr dirty="0"/>
              <a:t>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0871" y="1993816"/>
            <a:ext cx="1570355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3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ext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is: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ta </a:t>
            </a:r>
            <a:r>
              <a:rPr sz="1200" spc="-13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ype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Prede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fined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er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ce</a:t>
            </a:r>
            <a:endParaRPr sz="1200">
              <a:latin typeface="Tahoma"/>
              <a:cs typeface="Tahoma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» </a:t>
            </a:r>
            <a:r>
              <a:rPr sz="1200" spc="-8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none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of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the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6782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2377" y="3210306"/>
            <a:ext cx="2601595" cy="2143125"/>
          </a:xfrm>
          <a:custGeom>
            <a:avLst/>
            <a:gdLst/>
            <a:ahLst/>
            <a:cxnLst/>
            <a:rect l="l" t="t" r="r" b="b"/>
            <a:pathLst>
              <a:path w="2601595" h="2143125">
                <a:moveTo>
                  <a:pt x="1301369" y="0"/>
                </a:moveTo>
                <a:lnTo>
                  <a:pt x="1234567" y="1143"/>
                </a:lnTo>
                <a:lnTo>
                  <a:pt x="1167892" y="5968"/>
                </a:lnTo>
                <a:lnTo>
                  <a:pt x="1102487" y="12064"/>
                </a:lnTo>
                <a:lnTo>
                  <a:pt x="1038351" y="21717"/>
                </a:lnTo>
                <a:lnTo>
                  <a:pt x="975741" y="33781"/>
                </a:lnTo>
                <a:lnTo>
                  <a:pt x="914400" y="48260"/>
                </a:lnTo>
                <a:lnTo>
                  <a:pt x="853058" y="65150"/>
                </a:lnTo>
                <a:lnTo>
                  <a:pt x="794511" y="84581"/>
                </a:lnTo>
                <a:lnTo>
                  <a:pt x="737235" y="104901"/>
                </a:lnTo>
                <a:lnTo>
                  <a:pt x="681355" y="129158"/>
                </a:lnTo>
                <a:lnTo>
                  <a:pt x="626871" y="154431"/>
                </a:lnTo>
                <a:lnTo>
                  <a:pt x="573658" y="182244"/>
                </a:lnTo>
                <a:lnTo>
                  <a:pt x="521919" y="212344"/>
                </a:lnTo>
                <a:lnTo>
                  <a:pt x="472846" y="244982"/>
                </a:lnTo>
                <a:lnTo>
                  <a:pt x="426516" y="277621"/>
                </a:lnTo>
                <a:lnTo>
                  <a:pt x="381558" y="313817"/>
                </a:lnTo>
                <a:lnTo>
                  <a:pt x="337959" y="351281"/>
                </a:lnTo>
                <a:lnTo>
                  <a:pt x="297078" y="390017"/>
                </a:lnTo>
                <a:lnTo>
                  <a:pt x="258914" y="429768"/>
                </a:lnTo>
                <a:lnTo>
                  <a:pt x="222110" y="472058"/>
                </a:lnTo>
                <a:lnTo>
                  <a:pt x="188048" y="515493"/>
                </a:lnTo>
                <a:lnTo>
                  <a:pt x="156705" y="560069"/>
                </a:lnTo>
                <a:lnTo>
                  <a:pt x="128092" y="606044"/>
                </a:lnTo>
                <a:lnTo>
                  <a:pt x="102209" y="654304"/>
                </a:lnTo>
                <a:lnTo>
                  <a:pt x="79032" y="702563"/>
                </a:lnTo>
                <a:lnTo>
                  <a:pt x="58597" y="752094"/>
                </a:lnTo>
                <a:lnTo>
                  <a:pt x="40881" y="802767"/>
                </a:lnTo>
                <a:lnTo>
                  <a:pt x="25895" y="854710"/>
                </a:lnTo>
                <a:lnTo>
                  <a:pt x="14985" y="907795"/>
                </a:lnTo>
                <a:lnTo>
                  <a:pt x="6807" y="960882"/>
                </a:lnTo>
                <a:lnTo>
                  <a:pt x="1358" y="1015238"/>
                </a:lnTo>
                <a:lnTo>
                  <a:pt x="0" y="1070737"/>
                </a:lnTo>
                <a:lnTo>
                  <a:pt x="1358" y="1126236"/>
                </a:lnTo>
                <a:lnTo>
                  <a:pt x="6807" y="1180592"/>
                </a:lnTo>
                <a:lnTo>
                  <a:pt x="14985" y="1233678"/>
                </a:lnTo>
                <a:lnTo>
                  <a:pt x="25895" y="1286891"/>
                </a:lnTo>
                <a:lnTo>
                  <a:pt x="40881" y="1338707"/>
                </a:lnTo>
                <a:lnTo>
                  <a:pt x="58597" y="1389507"/>
                </a:lnTo>
                <a:lnTo>
                  <a:pt x="79032" y="1440180"/>
                </a:lnTo>
                <a:lnTo>
                  <a:pt x="102209" y="1488440"/>
                </a:lnTo>
                <a:lnTo>
                  <a:pt x="128092" y="1535531"/>
                </a:lnTo>
                <a:lnTo>
                  <a:pt x="156705" y="1582597"/>
                </a:lnTo>
                <a:lnTo>
                  <a:pt x="188048" y="1627276"/>
                </a:lnTo>
                <a:lnTo>
                  <a:pt x="222110" y="1670723"/>
                </a:lnTo>
                <a:lnTo>
                  <a:pt x="258914" y="1712988"/>
                </a:lnTo>
                <a:lnTo>
                  <a:pt x="297078" y="1752828"/>
                </a:lnTo>
                <a:lnTo>
                  <a:pt x="337959" y="1791462"/>
                </a:lnTo>
                <a:lnTo>
                  <a:pt x="381558" y="1828863"/>
                </a:lnTo>
                <a:lnTo>
                  <a:pt x="426516" y="1865083"/>
                </a:lnTo>
                <a:lnTo>
                  <a:pt x="472846" y="1897672"/>
                </a:lnTo>
                <a:lnTo>
                  <a:pt x="521919" y="1930285"/>
                </a:lnTo>
                <a:lnTo>
                  <a:pt x="573658" y="1959254"/>
                </a:lnTo>
                <a:lnTo>
                  <a:pt x="626871" y="1988223"/>
                </a:lnTo>
                <a:lnTo>
                  <a:pt x="681355" y="2013572"/>
                </a:lnTo>
                <a:lnTo>
                  <a:pt x="737235" y="2037727"/>
                </a:lnTo>
                <a:lnTo>
                  <a:pt x="794511" y="2058238"/>
                </a:lnTo>
                <a:lnTo>
                  <a:pt x="853058" y="2077554"/>
                </a:lnTo>
                <a:lnTo>
                  <a:pt x="914400" y="2094458"/>
                </a:lnTo>
                <a:lnTo>
                  <a:pt x="975741" y="2108949"/>
                </a:lnTo>
                <a:lnTo>
                  <a:pt x="1038351" y="2121014"/>
                </a:lnTo>
                <a:lnTo>
                  <a:pt x="1102487" y="2130666"/>
                </a:lnTo>
                <a:lnTo>
                  <a:pt x="1167892" y="2136711"/>
                </a:lnTo>
                <a:lnTo>
                  <a:pt x="1234567" y="2141537"/>
                </a:lnTo>
                <a:lnTo>
                  <a:pt x="1301369" y="2142744"/>
                </a:lnTo>
                <a:lnTo>
                  <a:pt x="1368171" y="2141537"/>
                </a:lnTo>
                <a:lnTo>
                  <a:pt x="1434973" y="2136711"/>
                </a:lnTo>
                <a:lnTo>
                  <a:pt x="1498981" y="2130666"/>
                </a:lnTo>
                <a:lnTo>
                  <a:pt x="1562989" y="2121014"/>
                </a:lnTo>
                <a:lnTo>
                  <a:pt x="1625727" y="2108949"/>
                </a:lnTo>
                <a:lnTo>
                  <a:pt x="1688338" y="2094458"/>
                </a:lnTo>
                <a:lnTo>
                  <a:pt x="1748409" y="2077554"/>
                </a:lnTo>
                <a:lnTo>
                  <a:pt x="1806956" y="2058238"/>
                </a:lnTo>
                <a:lnTo>
                  <a:pt x="1865503" y="2037727"/>
                </a:lnTo>
                <a:lnTo>
                  <a:pt x="1921510" y="2013572"/>
                </a:lnTo>
                <a:lnTo>
                  <a:pt x="1975993" y="1988223"/>
                </a:lnTo>
                <a:lnTo>
                  <a:pt x="2079498" y="1930285"/>
                </a:lnTo>
                <a:lnTo>
                  <a:pt x="2128520" y="1897672"/>
                </a:lnTo>
                <a:lnTo>
                  <a:pt x="2174748" y="1865083"/>
                </a:lnTo>
                <a:lnTo>
                  <a:pt x="2221103" y="1828863"/>
                </a:lnTo>
                <a:lnTo>
                  <a:pt x="2263521" y="1791462"/>
                </a:lnTo>
                <a:lnTo>
                  <a:pt x="2304288" y="1752828"/>
                </a:lnTo>
                <a:lnTo>
                  <a:pt x="2343785" y="1712988"/>
                </a:lnTo>
                <a:lnTo>
                  <a:pt x="2379345" y="1670723"/>
                </a:lnTo>
                <a:lnTo>
                  <a:pt x="2413254" y="1627276"/>
                </a:lnTo>
                <a:lnTo>
                  <a:pt x="2444623" y="1582597"/>
                </a:lnTo>
                <a:lnTo>
                  <a:pt x="2473325" y="1535531"/>
                </a:lnTo>
                <a:lnTo>
                  <a:pt x="2499106" y="1488440"/>
                </a:lnTo>
                <a:lnTo>
                  <a:pt x="2522347" y="1440180"/>
                </a:lnTo>
                <a:lnTo>
                  <a:pt x="2542794" y="1389507"/>
                </a:lnTo>
                <a:lnTo>
                  <a:pt x="2560447" y="1338707"/>
                </a:lnTo>
                <a:lnTo>
                  <a:pt x="2575433" y="1286891"/>
                </a:lnTo>
                <a:lnTo>
                  <a:pt x="2586482" y="1233678"/>
                </a:lnTo>
                <a:lnTo>
                  <a:pt x="2594610" y="1180592"/>
                </a:lnTo>
                <a:lnTo>
                  <a:pt x="2599944" y="1126236"/>
                </a:lnTo>
                <a:lnTo>
                  <a:pt x="2601468" y="1070737"/>
                </a:lnTo>
                <a:lnTo>
                  <a:pt x="2599944" y="1015238"/>
                </a:lnTo>
                <a:lnTo>
                  <a:pt x="2594610" y="960882"/>
                </a:lnTo>
                <a:lnTo>
                  <a:pt x="2586482" y="907795"/>
                </a:lnTo>
                <a:lnTo>
                  <a:pt x="2575433" y="854710"/>
                </a:lnTo>
                <a:lnTo>
                  <a:pt x="2560447" y="802767"/>
                </a:lnTo>
                <a:lnTo>
                  <a:pt x="2542794" y="752094"/>
                </a:lnTo>
                <a:lnTo>
                  <a:pt x="2522347" y="702563"/>
                </a:lnTo>
                <a:lnTo>
                  <a:pt x="2499106" y="654304"/>
                </a:lnTo>
                <a:lnTo>
                  <a:pt x="2473325" y="606044"/>
                </a:lnTo>
                <a:lnTo>
                  <a:pt x="2444623" y="560069"/>
                </a:lnTo>
                <a:lnTo>
                  <a:pt x="2413254" y="515493"/>
                </a:lnTo>
                <a:lnTo>
                  <a:pt x="2379345" y="472058"/>
                </a:lnTo>
                <a:lnTo>
                  <a:pt x="2343785" y="429768"/>
                </a:lnTo>
                <a:lnTo>
                  <a:pt x="2304288" y="390017"/>
                </a:lnTo>
                <a:lnTo>
                  <a:pt x="2263521" y="351281"/>
                </a:lnTo>
                <a:lnTo>
                  <a:pt x="2221103" y="313817"/>
                </a:lnTo>
                <a:lnTo>
                  <a:pt x="2174748" y="277621"/>
                </a:lnTo>
                <a:lnTo>
                  <a:pt x="2128520" y="244982"/>
                </a:lnTo>
                <a:lnTo>
                  <a:pt x="2079498" y="212344"/>
                </a:lnTo>
                <a:lnTo>
                  <a:pt x="2027682" y="182244"/>
                </a:lnTo>
                <a:lnTo>
                  <a:pt x="1975993" y="154431"/>
                </a:lnTo>
                <a:lnTo>
                  <a:pt x="1921510" y="129158"/>
                </a:lnTo>
                <a:lnTo>
                  <a:pt x="1865503" y="104901"/>
                </a:lnTo>
                <a:lnTo>
                  <a:pt x="1806956" y="84581"/>
                </a:lnTo>
                <a:lnTo>
                  <a:pt x="1748409" y="65150"/>
                </a:lnTo>
                <a:lnTo>
                  <a:pt x="1688338" y="48260"/>
                </a:lnTo>
                <a:lnTo>
                  <a:pt x="1625727" y="33781"/>
                </a:lnTo>
                <a:lnTo>
                  <a:pt x="1562989" y="21717"/>
                </a:lnTo>
                <a:lnTo>
                  <a:pt x="1498981" y="12064"/>
                </a:lnTo>
                <a:lnTo>
                  <a:pt x="1434973" y="5968"/>
                </a:lnTo>
                <a:lnTo>
                  <a:pt x="1368171" y="1143"/>
                </a:lnTo>
                <a:lnTo>
                  <a:pt x="1301369" y="0"/>
                </a:lnTo>
                <a:close/>
              </a:path>
            </a:pathLst>
          </a:custGeom>
          <a:solidFill>
            <a:srgbClr val="F7F8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3167" y="3115817"/>
            <a:ext cx="1886712" cy="2371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4948809" y="1154430"/>
                </a:moveTo>
                <a:lnTo>
                  <a:pt x="399669" y="1154430"/>
                </a:lnTo>
                <a:lnTo>
                  <a:pt x="400434" y="1173365"/>
                </a:lnTo>
                <a:lnTo>
                  <a:pt x="411440" y="1227405"/>
                </a:lnTo>
                <a:lnTo>
                  <a:pt x="434262" y="1276047"/>
                </a:lnTo>
                <a:lnTo>
                  <a:pt x="467296" y="1317688"/>
                </a:lnTo>
                <a:lnTo>
                  <a:pt x="508937" y="1350722"/>
                </a:lnTo>
                <a:lnTo>
                  <a:pt x="557579" y="1373544"/>
                </a:lnTo>
                <a:lnTo>
                  <a:pt x="611619" y="1384550"/>
                </a:lnTo>
                <a:lnTo>
                  <a:pt x="630555" y="1385316"/>
                </a:lnTo>
                <a:lnTo>
                  <a:pt x="4717922" y="1385316"/>
                </a:lnTo>
                <a:lnTo>
                  <a:pt x="4773405" y="1378605"/>
                </a:lnTo>
                <a:lnTo>
                  <a:pt x="4824025" y="1359543"/>
                </a:lnTo>
                <a:lnTo>
                  <a:pt x="4868178" y="1329735"/>
                </a:lnTo>
                <a:lnTo>
                  <a:pt x="4904259" y="1290785"/>
                </a:lnTo>
                <a:lnTo>
                  <a:pt x="4930663" y="1244298"/>
                </a:lnTo>
                <a:lnTo>
                  <a:pt x="4945786" y="1191879"/>
                </a:lnTo>
                <a:lnTo>
                  <a:pt x="4948809" y="1154430"/>
                </a:lnTo>
                <a:close/>
              </a:path>
              <a:path w="4949190" h="1385570">
                <a:moveTo>
                  <a:pt x="4717922" y="0"/>
                </a:moveTo>
                <a:lnTo>
                  <a:pt x="630555" y="0"/>
                </a:lnTo>
                <a:lnTo>
                  <a:pt x="611619" y="765"/>
                </a:lnTo>
                <a:lnTo>
                  <a:pt x="557579" y="11771"/>
                </a:lnTo>
                <a:lnTo>
                  <a:pt x="508937" y="34593"/>
                </a:lnTo>
                <a:lnTo>
                  <a:pt x="467296" y="67627"/>
                </a:lnTo>
                <a:lnTo>
                  <a:pt x="434262" y="109268"/>
                </a:lnTo>
                <a:lnTo>
                  <a:pt x="411440" y="157910"/>
                </a:lnTo>
                <a:lnTo>
                  <a:pt x="400434" y="211950"/>
                </a:lnTo>
                <a:lnTo>
                  <a:pt x="399669" y="230886"/>
                </a:lnTo>
                <a:lnTo>
                  <a:pt x="399669" y="808101"/>
                </a:lnTo>
                <a:lnTo>
                  <a:pt x="0" y="1381506"/>
                </a:lnTo>
                <a:lnTo>
                  <a:pt x="399669" y="1154430"/>
                </a:lnTo>
                <a:lnTo>
                  <a:pt x="4948809" y="1154430"/>
                </a:lnTo>
                <a:lnTo>
                  <a:pt x="4948809" y="230886"/>
                </a:lnTo>
                <a:lnTo>
                  <a:pt x="4942098" y="175403"/>
                </a:lnTo>
                <a:lnTo>
                  <a:pt x="4923036" y="124783"/>
                </a:lnTo>
                <a:lnTo>
                  <a:pt x="4893228" y="80630"/>
                </a:lnTo>
                <a:lnTo>
                  <a:pt x="4854278" y="44549"/>
                </a:lnTo>
                <a:lnTo>
                  <a:pt x="4807791" y="18145"/>
                </a:lnTo>
                <a:lnTo>
                  <a:pt x="4755372" y="3022"/>
                </a:lnTo>
                <a:lnTo>
                  <a:pt x="4736858" y="765"/>
                </a:lnTo>
                <a:lnTo>
                  <a:pt x="4717922" y="0"/>
                </a:lnTo>
                <a:close/>
              </a:path>
            </a:pathLst>
          </a:custGeom>
          <a:solidFill>
            <a:srgbClr val="F9E8C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64510" y="1843277"/>
            <a:ext cx="4949190" cy="1385570"/>
          </a:xfrm>
          <a:custGeom>
            <a:avLst/>
            <a:gdLst/>
            <a:ahLst/>
            <a:cxnLst/>
            <a:rect l="l" t="t" r="r" b="b"/>
            <a:pathLst>
              <a:path w="4949190" h="1385570">
                <a:moveTo>
                  <a:pt x="399669" y="230886"/>
                </a:moveTo>
                <a:lnTo>
                  <a:pt x="406379" y="175403"/>
                </a:lnTo>
                <a:lnTo>
                  <a:pt x="425441" y="124783"/>
                </a:lnTo>
                <a:lnTo>
                  <a:pt x="455249" y="80630"/>
                </a:lnTo>
                <a:lnTo>
                  <a:pt x="494199" y="44549"/>
                </a:lnTo>
                <a:lnTo>
                  <a:pt x="540686" y="18145"/>
                </a:lnTo>
                <a:lnTo>
                  <a:pt x="593105" y="3022"/>
                </a:lnTo>
                <a:lnTo>
                  <a:pt x="630555" y="0"/>
                </a:lnTo>
                <a:lnTo>
                  <a:pt x="1157859" y="0"/>
                </a:lnTo>
                <a:lnTo>
                  <a:pt x="2295143" y="0"/>
                </a:lnTo>
                <a:lnTo>
                  <a:pt x="4717922" y="0"/>
                </a:lnTo>
                <a:lnTo>
                  <a:pt x="4736858" y="765"/>
                </a:lnTo>
                <a:lnTo>
                  <a:pt x="4790898" y="11771"/>
                </a:lnTo>
                <a:lnTo>
                  <a:pt x="4839540" y="34593"/>
                </a:lnTo>
                <a:lnTo>
                  <a:pt x="4881181" y="67627"/>
                </a:lnTo>
                <a:lnTo>
                  <a:pt x="4914215" y="109268"/>
                </a:lnTo>
                <a:lnTo>
                  <a:pt x="4937037" y="157910"/>
                </a:lnTo>
                <a:lnTo>
                  <a:pt x="4948043" y="211950"/>
                </a:lnTo>
                <a:lnTo>
                  <a:pt x="4948809" y="230886"/>
                </a:lnTo>
                <a:lnTo>
                  <a:pt x="4948809" y="808101"/>
                </a:lnTo>
                <a:lnTo>
                  <a:pt x="4948809" y="1154430"/>
                </a:lnTo>
                <a:lnTo>
                  <a:pt x="4948043" y="1173365"/>
                </a:lnTo>
                <a:lnTo>
                  <a:pt x="4945786" y="1191879"/>
                </a:lnTo>
                <a:lnTo>
                  <a:pt x="4930663" y="1244298"/>
                </a:lnTo>
                <a:lnTo>
                  <a:pt x="4904259" y="1290785"/>
                </a:lnTo>
                <a:lnTo>
                  <a:pt x="4868178" y="1329735"/>
                </a:lnTo>
                <a:lnTo>
                  <a:pt x="4824025" y="1359543"/>
                </a:lnTo>
                <a:lnTo>
                  <a:pt x="4773405" y="1378605"/>
                </a:lnTo>
                <a:lnTo>
                  <a:pt x="4717922" y="1385316"/>
                </a:lnTo>
                <a:lnTo>
                  <a:pt x="2295143" y="1385316"/>
                </a:lnTo>
                <a:lnTo>
                  <a:pt x="1157859" y="1385316"/>
                </a:lnTo>
                <a:lnTo>
                  <a:pt x="630555" y="1385316"/>
                </a:lnTo>
                <a:lnTo>
                  <a:pt x="611619" y="1384550"/>
                </a:lnTo>
                <a:lnTo>
                  <a:pt x="557579" y="1373544"/>
                </a:lnTo>
                <a:lnTo>
                  <a:pt x="508937" y="1350722"/>
                </a:lnTo>
                <a:lnTo>
                  <a:pt x="467296" y="1317688"/>
                </a:lnTo>
                <a:lnTo>
                  <a:pt x="434262" y="1276047"/>
                </a:lnTo>
                <a:lnTo>
                  <a:pt x="411440" y="1227405"/>
                </a:lnTo>
                <a:lnTo>
                  <a:pt x="400434" y="1173365"/>
                </a:lnTo>
                <a:lnTo>
                  <a:pt x="399669" y="1154430"/>
                </a:lnTo>
                <a:lnTo>
                  <a:pt x="0" y="1381506"/>
                </a:lnTo>
                <a:lnTo>
                  <a:pt x="399669" y="808101"/>
                </a:lnTo>
                <a:lnTo>
                  <a:pt x="399669" y="230886"/>
                </a:lnTo>
                <a:close/>
              </a:path>
            </a:pathLst>
          </a:custGeom>
          <a:ln w="12191">
            <a:solidFill>
              <a:srgbClr val="DDA1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/>
              <a:t>Annie</a:t>
            </a:r>
            <a:r>
              <a:rPr spc="-155" dirty="0"/>
              <a:t>’</a:t>
            </a:r>
            <a:r>
              <a:rPr dirty="0"/>
              <a:t>s</a:t>
            </a:r>
            <a:r>
              <a:rPr spc="-35" dirty="0"/>
              <a:t> </a:t>
            </a:r>
            <a:r>
              <a:rPr dirty="0"/>
              <a:t>Ans</a:t>
            </a:r>
            <a:r>
              <a:rPr spc="-35" dirty="0"/>
              <a:t>w</a:t>
            </a:r>
            <a:r>
              <a:rPr dirty="0"/>
              <a:t>er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26486" y="2396152"/>
            <a:ext cx="150939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b="1" spc="-1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200" b="1" spc="-2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b="1" spc="-5" dirty="0">
                <a:solidFill>
                  <a:srgbClr val="252525"/>
                </a:solidFill>
                <a:latin typeface="Tahoma"/>
                <a:cs typeface="Tahoma"/>
              </a:rPr>
              <a:t>.</a:t>
            </a:r>
            <a:r>
              <a:rPr sz="1200" b="1" spc="2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Pred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Cl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34026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61159" y="3269786"/>
            <a:ext cx="437197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emo: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Com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b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iner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and</a:t>
            </a:r>
            <a:r>
              <a:rPr sz="2100" b="1" spc="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Part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tioner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6425566" y="5712071"/>
            <a:ext cx="260730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3793" y="5712071"/>
            <a:ext cx="628015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83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4909" y="1161288"/>
            <a:ext cx="570420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Demo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: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Combine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and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65" dirty="0">
                <a:solidFill>
                  <a:srgbClr val="252525"/>
                </a:solidFill>
                <a:latin typeface="Calibri"/>
                <a:cs typeface="Calibri"/>
              </a:rPr>
              <a:t>P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art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i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tioner MR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Code</a:t>
            </a:r>
            <a:endParaRPr sz="26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99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4909" y="1161288"/>
            <a:ext cx="2628265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HealthC</a:t>
            </a:r>
            <a:r>
              <a:rPr sz="2600" spc="5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2600" spc="-35" dirty="0">
                <a:solidFill>
                  <a:srgbClr val="252525"/>
                </a:solidFill>
                <a:latin typeface="Calibri"/>
                <a:cs typeface="Calibri"/>
              </a:rPr>
              <a:t>r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spc="-15" dirty="0">
                <a:solidFill>
                  <a:srgbClr val="252525"/>
                </a:solidFill>
                <a:latin typeface="Calibri"/>
                <a:cs typeface="Calibri"/>
              </a:rPr>
              <a:t> </a:t>
            </a:r>
            <a:r>
              <a:rPr sz="2600" spc="-5" dirty="0">
                <a:solidFill>
                  <a:srgbClr val="252525"/>
                </a:solidFill>
                <a:latin typeface="Calibri"/>
                <a:cs typeface="Calibri"/>
              </a:rPr>
              <a:t>D</a:t>
            </a:r>
            <a:r>
              <a:rPr sz="2600" spc="-20" dirty="0">
                <a:solidFill>
                  <a:srgbClr val="252525"/>
                </a:solidFill>
                <a:latin typeface="Calibri"/>
                <a:cs typeface="Calibri"/>
              </a:rPr>
              <a:t>a</a:t>
            </a:r>
            <a:r>
              <a:rPr sz="2600" spc="-35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as</a:t>
            </a:r>
            <a:r>
              <a:rPr sz="2600" spc="-10" dirty="0">
                <a:solidFill>
                  <a:srgbClr val="252525"/>
                </a:solidFill>
                <a:latin typeface="Calibri"/>
                <a:cs typeface="Calibri"/>
              </a:rPr>
              <a:t>e</a:t>
            </a:r>
            <a:r>
              <a:rPr sz="2600" dirty="0">
                <a:solidFill>
                  <a:srgbClr val="252525"/>
                </a:solidFill>
                <a:latin typeface="Calibri"/>
                <a:cs typeface="Calibri"/>
              </a:rPr>
              <a:t>t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99973" y="2204466"/>
            <a:ext cx="6611111" cy="26609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4"/>
              </a:rPr>
              <a:t>ww</a:t>
            </a:r>
            <a:r>
              <a:rPr spc="-40" dirty="0">
                <a:hlinkClick r:id="rId4"/>
              </a:rPr>
              <a:t>w</a:t>
            </a:r>
            <a:r>
              <a:rPr dirty="0">
                <a:hlinkClick r:id="rId4"/>
              </a:rPr>
              <a:t>.edure</a:t>
            </a:r>
            <a:r>
              <a:rPr spc="-10" dirty="0">
                <a:hlinkClick r:id="rId4"/>
              </a:rPr>
              <a:t>k</a:t>
            </a:r>
            <a:r>
              <a:rPr spc="-15" dirty="0">
                <a:hlinkClick r:id="rId4"/>
              </a:rPr>
              <a:t>a</a:t>
            </a:r>
            <a:r>
              <a:rPr dirty="0">
                <a:hlinkClick r:id="rId4"/>
              </a:rPr>
              <a:t>.</a:t>
            </a:r>
            <a:r>
              <a:rPr spc="-10" dirty="0">
                <a:hlinkClick r:id="rId4"/>
              </a:rPr>
              <a:t>c</a:t>
            </a:r>
            <a:r>
              <a:rPr dirty="0">
                <a:hlinkClick r:id="rId4"/>
              </a:rPr>
              <a:t>o</a:t>
            </a:r>
            <a:r>
              <a:rPr spc="-10" dirty="0">
                <a:hlinkClick r:id="rId4"/>
              </a:rPr>
              <a:t>/</a:t>
            </a:r>
            <a:r>
              <a:rPr spc="-5" dirty="0">
                <a:hlinkClick r:id="rId4"/>
              </a:rPr>
              <a:t>bi</a:t>
            </a:r>
            <a:r>
              <a:rPr spc="-15" dirty="0">
                <a:hlinkClick r:id="rId4"/>
              </a:rPr>
              <a:t>g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a</a:t>
            </a:r>
            <a:r>
              <a:rPr spc="-10" dirty="0">
                <a:hlinkClick r:id="rId4"/>
              </a:rPr>
              <a:t>t</a:t>
            </a:r>
            <a:r>
              <a:rPr spc="-20" dirty="0">
                <a:hlinkClick r:id="rId4"/>
              </a:rPr>
              <a:t>a-a</a:t>
            </a:r>
            <a:r>
              <a:rPr spc="-10" dirty="0">
                <a:hlinkClick r:id="rId4"/>
              </a:rPr>
              <a:t>n</a:t>
            </a:r>
            <a:r>
              <a:rPr spc="-15" dirty="0">
                <a:hlinkClick r:id="rId4"/>
              </a:rPr>
              <a:t>d</a:t>
            </a:r>
            <a:r>
              <a:rPr spc="-5" dirty="0">
                <a:hlinkClick r:id="rId4"/>
              </a:rPr>
              <a:t>-</a:t>
            </a:r>
            <a:r>
              <a:rPr spc="-10" dirty="0">
                <a:hlinkClick r:id="rId4"/>
              </a:rPr>
              <a:t>h</a:t>
            </a:r>
            <a:r>
              <a:rPr spc="-15" dirty="0">
                <a:hlinkClick r:id="rId4"/>
              </a:rPr>
              <a:t>a</a:t>
            </a:r>
            <a:r>
              <a:rPr spc="-10" dirty="0">
                <a:hlinkClick r:id="rId4"/>
              </a:rPr>
              <a:t>d</a:t>
            </a:r>
            <a:r>
              <a:rPr spc="-20" dirty="0">
                <a:hlinkClick r:id="rId4"/>
              </a:rPr>
              <a:t>o</a:t>
            </a:r>
            <a:r>
              <a:rPr spc="-10" dirty="0">
                <a:hlinkClick r:id="rId4"/>
              </a:rPr>
              <a:t>op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84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23142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44624"/>
            <a:ext cx="82296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visit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</a:t>
            </a:r>
            <a:r>
              <a:rPr spc="10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-</a:t>
            </a:r>
            <a:r>
              <a:rPr dirty="0">
                <a:latin typeface="Calibri"/>
                <a:cs typeface="Calibri"/>
              </a:rPr>
              <a:t>ide</a:t>
            </a:r>
            <a:r>
              <a:rPr spc="-2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tifi</a:t>
            </a:r>
            <a:r>
              <a:rPr spc="-20" dirty="0">
                <a:latin typeface="Calibri"/>
                <a:cs typeface="Calibri"/>
              </a:rPr>
              <a:t>c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tion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chi</a:t>
            </a:r>
            <a:r>
              <a:rPr spc="-20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tu</a:t>
            </a:r>
            <a:r>
              <a:rPr spc="-3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</a:t>
            </a:r>
          </a:p>
        </p:txBody>
      </p:sp>
      <p:sp>
        <p:nvSpPr>
          <p:cNvPr id="46" name="object 46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97809" y="3361183"/>
            <a:ext cx="1153667" cy="690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08120" y="3553205"/>
            <a:ext cx="731520" cy="45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5052" y="3388614"/>
            <a:ext cx="1059180" cy="595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5052" y="3487928"/>
            <a:ext cx="1059180" cy="99695"/>
          </a:xfrm>
          <a:custGeom>
            <a:avLst/>
            <a:gdLst/>
            <a:ahLst/>
            <a:cxnLst/>
            <a:rect l="l" t="t" r="r" b="b"/>
            <a:pathLst>
              <a:path w="1059179" h="99694">
                <a:moveTo>
                  <a:pt x="1059180" y="0"/>
                </a:moveTo>
                <a:lnTo>
                  <a:pt x="1032180" y="31396"/>
                </a:lnTo>
                <a:lnTo>
                  <a:pt x="979834" y="52320"/>
                </a:lnTo>
                <a:lnTo>
                  <a:pt x="931697" y="64638"/>
                </a:lnTo>
                <a:lnTo>
                  <a:pt x="874240" y="75412"/>
                </a:lnTo>
                <a:lnTo>
                  <a:pt x="808553" y="84437"/>
                </a:lnTo>
                <a:lnTo>
                  <a:pt x="735728" y="91511"/>
                </a:lnTo>
                <a:lnTo>
                  <a:pt x="696980" y="94252"/>
                </a:lnTo>
                <a:lnTo>
                  <a:pt x="656855" y="96428"/>
                </a:lnTo>
                <a:lnTo>
                  <a:pt x="615491" y="98014"/>
                </a:lnTo>
                <a:lnTo>
                  <a:pt x="573024" y="98984"/>
                </a:lnTo>
                <a:lnTo>
                  <a:pt x="529589" y="99314"/>
                </a:lnTo>
                <a:lnTo>
                  <a:pt x="486155" y="98984"/>
                </a:lnTo>
                <a:lnTo>
                  <a:pt x="443688" y="98014"/>
                </a:lnTo>
                <a:lnTo>
                  <a:pt x="402324" y="96428"/>
                </a:lnTo>
                <a:lnTo>
                  <a:pt x="362199" y="94252"/>
                </a:lnTo>
                <a:lnTo>
                  <a:pt x="323451" y="91511"/>
                </a:lnTo>
                <a:lnTo>
                  <a:pt x="250626" y="84437"/>
                </a:lnTo>
                <a:lnTo>
                  <a:pt x="184939" y="75412"/>
                </a:lnTo>
                <a:lnTo>
                  <a:pt x="127482" y="64638"/>
                </a:lnTo>
                <a:lnTo>
                  <a:pt x="79345" y="52320"/>
                </a:lnTo>
                <a:lnTo>
                  <a:pt x="41618" y="38663"/>
                </a:lnTo>
                <a:lnTo>
                  <a:pt x="6931" y="16112"/>
                </a:lnTo>
                <a:lnTo>
                  <a:pt x="1755" y="8147"/>
                </a:lnTo>
                <a:lnTo>
                  <a:pt x="0" y="0"/>
                </a:lnTo>
              </a:path>
            </a:pathLst>
          </a:custGeom>
          <a:ln w="9144">
            <a:solidFill>
              <a:srgbClr val="78CE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45052" y="3388615"/>
            <a:ext cx="1059180" cy="596265"/>
          </a:xfrm>
          <a:custGeom>
            <a:avLst/>
            <a:gdLst/>
            <a:ahLst/>
            <a:cxnLst/>
            <a:rect l="l" t="t" r="r" b="b"/>
            <a:pathLst>
              <a:path w="1059179" h="596264">
                <a:moveTo>
                  <a:pt x="0" y="99313"/>
                </a:moveTo>
                <a:lnTo>
                  <a:pt x="26999" y="67917"/>
                </a:lnTo>
                <a:lnTo>
                  <a:pt x="79345" y="46993"/>
                </a:lnTo>
                <a:lnTo>
                  <a:pt x="127482" y="34675"/>
                </a:lnTo>
                <a:lnTo>
                  <a:pt x="184939" y="23901"/>
                </a:lnTo>
                <a:lnTo>
                  <a:pt x="250626" y="14876"/>
                </a:lnTo>
                <a:lnTo>
                  <a:pt x="323451" y="7802"/>
                </a:lnTo>
                <a:lnTo>
                  <a:pt x="362199" y="5061"/>
                </a:lnTo>
                <a:lnTo>
                  <a:pt x="402324" y="2885"/>
                </a:lnTo>
                <a:lnTo>
                  <a:pt x="443688" y="1299"/>
                </a:lnTo>
                <a:lnTo>
                  <a:pt x="486155" y="329"/>
                </a:lnTo>
                <a:lnTo>
                  <a:pt x="529589" y="0"/>
                </a:lnTo>
                <a:lnTo>
                  <a:pt x="573024" y="329"/>
                </a:lnTo>
                <a:lnTo>
                  <a:pt x="615491" y="1299"/>
                </a:lnTo>
                <a:lnTo>
                  <a:pt x="656855" y="2885"/>
                </a:lnTo>
                <a:lnTo>
                  <a:pt x="696980" y="5061"/>
                </a:lnTo>
                <a:lnTo>
                  <a:pt x="735728" y="7802"/>
                </a:lnTo>
                <a:lnTo>
                  <a:pt x="808553" y="14876"/>
                </a:lnTo>
                <a:lnTo>
                  <a:pt x="874240" y="23901"/>
                </a:lnTo>
                <a:lnTo>
                  <a:pt x="931697" y="34675"/>
                </a:lnTo>
                <a:lnTo>
                  <a:pt x="979834" y="46993"/>
                </a:lnTo>
                <a:lnTo>
                  <a:pt x="1017561" y="60650"/>
                </a:lnTo>
                <a:lnTo>
                  <a:pt x="1052248" y="83201"/>
                </a:lnTo>
                <a:lnTo>
                  <a:pt x="1059180" y="99313"/>
                </a:lnTo>
                <a:lnTo>
                  <a:pt x="1059180" y="496569"/>
                </a:lnTo>
                <a:lnTo>
                  <a:pt x="1032180" y="527966"/>
                </a:lnTo>
                <a:lnTo>
                  <a:pt x="979834" y="548890"/>
                </a:lnTo>
                <a:lnTo>
                  <a:pt x="931697" y="561208"/>
                </a:lnTo>
                <a:lnTo>
                  <a:pt x="874240" y="571982"/>
                </a:lnTo>
                <a:lnTo>
                  <a:pt x="808553" y="581007"/>
                </a:lnTo>
                <a:lnTo>
                  <a:pt x="735728" y="588081"/>
                </a:lnTo>
                <a:lnTo>
                  <a:pt x="696980" y="590822"/>
                </a:lnTo>
                <a:lnTo>
                  <a:pt x="656855" y="592998"/>
                </a:lnTo>
                <a:lnTo>
                  <a:pt x="615491" y="594584"/>
                </a:lnTo>
                <a:lnTo>
                  <a:pt x="573024" y="595554"/>
                </a:lnTo>
                <a:lnTo>
                  <a:pt x="529589" y="595884"/>
                </a:lnTo>
                <a:lnTo>
                  <a:pt x="486155" y="595554"/>
                </a:lnTo>
                <a:lnTo>
                  <a:pt x="443688" y="594584"/>
                </a:lnTo>
                <a:lnTo>
                  <a:pt x="402324" y="592998"/>
                </a:lnTo>
                <a:lnTo>
                  <a:pt x="362199" y="590822"/>
                </a:lnTo>
                <a:lnTo>
                  <a:pt x="323451" y="588081"/>
                </a:lnTo>
                <a:lnTo>
                  <a:pt x="250626" y="581007"/>
                </a:lnTo>
                <a:lnTo>
                  <a:pt x="184939" y="571982"/>
                </a:lnTo>
                <a:lnTo>
                  <a:pt x="127482" y="561208"/>
                </a:lnTo>
                <a:lnTo>
                  <a:pt x="79345" y="548890"/>
                </a:lnTo>
                <a:lnTo>
                  <a:pt x="41618" y="535233"/>
                </a:lnTo>
                <a:lnTo>
                  <a:pt x="6931" y="512682"/>
                </a:lnTo>
                <a:lnTo>
                  <a:pt x="0" y="496569"/>
                </a:lnTo>
                <a:lnTo>
                  <a:pt x="0" y="99313"/>
                </a:lnTo>
                <a:close/>
              </a:path>
            </a:pathLst>
          </a:custGeom>
          <a:ln w="9144">
            <a:solidFill>
              <a:srgbClr val="78CE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46042" y="3646963"/>
            <a:ext cx="4591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spc="-5" dirty="0">
                <a:solidFill>
                  <a:srgbClr val="252525"/>
                </a:solidFill>
                <a:latin typeface="Tahoma"/>
                <a:cs typeface="Tahoma"/>
              </a:rPr>
              <a:t>HDFS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04232" y="3576066"/>
            <a:ext cx="1701800" cy="76200"/>
          </a:xfrm>
          <a:custGeom>
            <a:avLst/>
            <a:gdLst/>
            <a:ahLst/>
            <a:cxnLst/>
            <a:rect l="l" t="t" r="r" b="b"/>
            <a:pathLst>
              <a:path w="17018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701800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701800" h="76200">
                <a:moveTo>
                  <a:pt x="170179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701799" y="44450"/>
                </a:lnTo>
                <a:lnTo>
                  <a:pt x="1701799" y="317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1159" y="5583173"/>
            <a:ext cx="1478280" cy="0"/>
          </a:xfrm>
          <a:custGeom>
            <a:avLst/>
            <a:gdLst/>
            <a:ahLst/>
            <a:cxnLst/>
            <a:rect l="l" t="t" r="r" b="b"/>
            <a:pathLst>
              <a:path w="1478279">
                <a:moveTo>
                  <a:pt x="0" y="0"/>
                </a:moveTo>
                <a:lnTo>
                  <a:pt x="1477898" y="0"/>
                </a:lnTo>
              </a:path>
            </a:pathLst>
          </a:custGeom>
          <a:ln w="12192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00671" y="5391151"/>
            <a:ext cx="76200" cy="192405"/>
          </a:xfrm>
          <a:custGeom>
            <a:avLst/>
            <a:gdLst/>
            <a:ahLst/>
            <a:cxnLst/>
            <a:rect l="l" t="t" r="r" b="b"/>
            <a:pathLst>
              <a:path w="76200" h="192404">
                <a:moveTo>
                  <a:pt x="44450" y="63500"/>
                </a:moveTo>
                <a:lnTo>
                  <a:pt x="31750" y="63500"/>
                </a:lnTo>
                <a:lnTo>
                  <a:pt x="31750" y="192087"/>
                </a:lnTo>
                <a:lnTo>
                  <a:pt x="44450" y="192087"/>
                </a:lnTo>
                <a:lnTo>
                  <a:pt x="44450" y="63500"/>
                </a:lnTo>
                <a:close/>
              </a:path>
              <a:path w="76200" h="192404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92404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00671" y="3873245"/>
            <a:ext cx="76200" cy="494030"/>
          </a:xfrm>
          <a:custGeom>
            <a:avLst/>
            <a:gdLst/>
            <a:ahLst/>
            <a:cxnLst/>
            <a:rect l="l" t="t" r="r" b="b"/>
            <a:pathLst>
              <a:path w="76200" h="494029">
                <a:moveTo>
                  <a:pt x="44450" y="63500"/>
                </a:moveTo>
                <a:lnTo>
                  <a:pt x="31750" y="63500"/>
                </a:lnTo>
                <a:lnTo>
                  <a:pt x="31750" y="493776"/>
                </a:lnTo>
                <a:lnTo>
                  <a:pt x="44450" y="493776"/>
                </a:lnTo>
                <a:lnTo>
                  <a:pt x="44450" y="63500"/>
                </a:lnTo>
                <a:close/>
              </a:path>
              <a:path w="76200" h="49402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9402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2100" y="1663446"/>
            <a:ext cx="1053084" cy="987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25368" y="2248661"/>
            <a:ext cx="2428875" cy="76200"/>
          </a:xfrm>
          <a:custGeom>
            <a:avLst/>
            <a:gdLst/>
            <a:ahLst/>
            <a:cxnLst/>
            <a:rect l="l" t="t" r="r" b="b"/>
            <a:pathLst>
              <a:path w="2428875" h="76200">
                <a:moveTo>
                  <a:pt x="2352675" y="0"/>
                </a:moveTo>
                <a:lnTo>
                  <a:pt x="2352675" y="76200"/>
                </a:lnTo>
                <a:lnTo>
                  <a:pt x="2416175" y="44450"/>
                </a:lnTo>
                <a:lnTo>
                  <a:pt x="2365375" y="44450"/>
                </a:lnTo>
                <a:lnTo>
                  <a:pt x="2365375" y="31750"/>
                </a:lnTo>
                <a:lnTo>
                  <a:pt x="2416175" y="31750"/>
                </a:lnTo>
                <a:lnTo>
                  <a:pt x="2352675" y="0"/>
                </a:lnTo>
                <a:close/>
              </a:path>
              <a:path w="2428875" h="76200">
                <a:moveTo>
                  <a:pt x="2352675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2352675" y="44450"/>
                </a:lnTo>
                <a:lnTo>
                  <a:pt x="2352675" y="31750"/>
                </a:lnTo>
                <a:close/>
              </a:path>
              <a:path w="2428875" h="76200">
                <a:moveTo>
                  <a:pt x="2416175" y="31750"/>
                </a:moveTo>
                <a:lnTo>
                  <a:pt x="2365375" y="31750"/>
                </a:lnTo>
                <a:lnTo>
                  <a:pt x="2365375" y="44450"/>
                </a:lnTo>
                <a:lnTo>
                  <a:pt x="2416175" y="44450"/>
                </a:lnTo>
                <a:lnTo>
                  <a:pt x="2428875" y="38100"/>
                </a:lnTo>
                <a:lnTo>
                  <a:pt x="2416175" y="317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37304" y="2369058"/>
            <a:ext cx="1660525" cy="1021080"/>
          </a:xfrm>
          <a:custGeom>
            <a:avLst/>
            <a:gdLst/>
            <a:ahLst/>
            <a:cxnLst/>
            <a:rect l="l" t="t" r="r" b="b"/>
            <a:pathLst>
              <a:path w="1660525" h="1021080">
                <a:moveTo>
                  <a:pt x="31750" y="944498"/>
                </a:moveTo>
                <a:lnTo>
                  <a:pt x="0" y="944498"/>
                </a:lnTo>
                <a:lnTo>
                  <a:pt x="38100" y="1020698"/>
                </a:lnTo>
                <a:lnTo>
                  <a:pt x="69850" y="957198"/>
                </a:lnTo>
                <a:lnTo>
                  <a:pt x="31750" y="957198"/>
                </a:lnTo>
                <a:lnTo>
                  <a:pt x="31750" y="944498"/>
                </a:lnTo>
                <a:close/>
              </a:path>
              <a:path w="1660525" h="1021080">
                <a:moveTo>
                  <a:pt x="1647825" y="504062"/>
                </a:moveTo>
                <a:lnTo>
                  <a:pt x="34544" y="504062"/>
                </a:lnTo>
                <a:lnTo>
                  <a:pt x="31750" y="506856"/>
                </a:lnTo>
                <a:lnTo>
                  <a:pt x="31750" y="957198"/>
                </a:lnTo>
                <a:lnTo>
                  <a:pt x="44450" y="957198"/>
                </a:lnTo>
                <a:lnTo>
                  <a:pt x="44450" y="516762"/>
                </a:lnTo>
                <a:lnTo>
                  <a:pt x="38100" y="516762"/>
                </a:lnTo>
                <a:lnTo>
                  <a:pt x="44450" y="510412"/>
                </a:lnTo>
                <a:lnTo>
                  <a:pt x="1647825" y="510412"/>
                </a:lnTo>
                <a:lnTo>
                  <a:pt x="1647825" y="504062"/>
                </a:lnTo>
                <a:close/>
              </a:path>
              <a:path w="1660525" h="1021080">
                <a:moveTo>
                  <a:pt x="76200" y="944498"/>
                </a:moveTo>
                <a:lnTo>
                  <a:pt x="44450" y="944498"/>
                </a:lnTo>
                <a:lnTo>
                  <a:pt x="44450" y="957198"/>
                </a:lnTo>
                <a:lnTo>
                  <a:pt x="69850" y="957198"/>
                </a:lnTo>
                <a:lnTo>
                  <a:pt x="76200" y="944498"/>
                </a:lnTo>
                <a:close/>
              </a:path>
              <a:path w="1660525" h="1021080">
                <a:moveTo>
                  <a:pt x="44450" y="510412"/>
                </a:moveTo>
                <a:lnTo>
                  <a:pt x="38100" y="516762"/>
                </a:lnTo>
                <a:lnTo>
                  <a:pt x="44450" y="516762"/>
                </a:lnTo>
                <a:lnTo>
                  <a:pt x="44450" y="510412"/>
                </a:lnTo>
                <a:close/>
              </a:path>
              <a:path w="1660525" h="1021080">
                <a:moveTo>
                  <a:pt x="1660525" y="504062"/>
                </a:moveTo>
                <a:lnTo>
                  <a:pt x="1654175" y="504062"/>
                </a:lnTo>
                <a:lnTo>
                  <a:pt x="1647825" y="510412"/>
                </a:lnTo>
                <a:lnTo>
                  <a:pt x="44450" y="510412"/>
                </a:lnTo>
                <a:lnTo>
                  <a:pt x="44450" y="516762"/>
                </a:lnTo>
                <a:lnTo>
                  <a:pt x="1657731" y="516762"/>
                </a:lnTo>
                <a:lnTo>
                  <a:pt x="1660525" y="513841"/>
                </a:lnTo>
                <a:lnTo>
                  <a:pt x="1660525" y="504062"/>
                </a:lnTo>
                <a:close/>
              </a:path>
              <a:path w="1660525" h="1021080">
                <a:moveTo>
                  <a:pt x="1660525" y="0"/>
                </a:moveTo>
                <a:lnTo>
                  <a:pt x="1647825" y="0"/>
                </a:lnTo>
                <a:lnTo>
                  <a:pt x="1647825" y="510412"/>
                </a:lnTo>
                <a:lnTo>
                  <a:pt x="1654175" y="504062"/>
                </a:lnTo>
                <a:lnTo>
                  <a:pt x="1660525" y="504062"/>
                </a:lnTo>
                <a:lnTo>
                  <a:pt x="166052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16809" y="5545073"/>
            <a:ext cx="1463675" cy="76200"/>
          </a:xfrm>
          <a:custGeom>
            <a:avLst/>
            <a:gdLst/>
            <a:ahLst/>
            <a:cxnLst/>
            <a:rect l="l" t="t" r="r" b="b"/>
            <a:pathLst>
              <a:path w="1463675" h="76200">
                <a:moveTo>
                  <a:pt x="1387475" y="0"/>
                </a:moveTo>
                <a:lnTo>
                  <a:pt x="1387475" y="76199"/>
                </a:lnTo>
                <a:lnTo>
                  <a:pt x="1450975" y="44449"/>
                </a:lnTo>
                <a:lnTo>
                  <a:pt x="1400175" y="44449"/>
                </a:lnTo>
                <a:lnTo>
                  <a:pt x="1400175" y="31749"/>
                </a:lnTo>
                <a:lnTo>
                  <a:pt x="1450975" y="31749"/>
                </a:lnTo>
                <a:lnTo>
                  <a:pt x="1387475" y="0"/>
                </a:lnTo>
                <a:close/>
              </a:path>
              <a:path w="1463675" h="76200">
                <a:moveTo>
                  <a:pt x="1387475" y="31749"/>
                </a:moveTo>
                <a:lnTo>
                  <a:pt x="0" y="31749"/>
                </a:lnTo>
                <a:lnTo>
                  <a:pt x="0" y="44449"/>
                </a:lnTo>
                <a:lnTo>
                  <a:pt x="1387475" y="44449"/>
                </a:lnTo>
                <a:lnTo>
                  <a:pt x="1387475" y="31749"/>
                </a:lnTo>
                <a:close/>
              </a:path>
              <a:path w="1463675" h="76200">
                <a:moveTo>
                  <a:pt x="1450975" y="31749"/>
                </a:moveTo>
                <a:lnTo>
                  <a:pt x="1400175" y="31749"/>
                </a:lnTo>
                <a:lnTo>
                  <a:pt x="1400175" y="44449"/>
                </a:lnTo>
                <a:lnTo>
                  <a:pt x="1450975" y="44449"/>
                </a:lnTo>
                <a:lnTo>
                  <a:pt x="1463675" y="38099"/>
                </a:lnTo>
                <a:lnTo>
                  <a:pt x="1450975" y="3174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47645" y="3687064"/>
            <a:ext cx="579755" cy="970280"/>
          </a:xfrm>
          <a:custGeom>
            <a:avLst/>
            <a:gdLst/>
            <a:ahLst/>
            <a:cxnLst/>
            <a:rect l="l" t="t" r="r" b="b"/>
            <a:pathLst>
              <a:path w="579754" h="970279">
                <a:moveTo>
                  <a:pt x="31750" y="893699"/>
                </a:moveTo>
                <a:lnTo>
                  <a:pt x="0" y="893699"/>
                </a:lnTo>
                <a:lnTo>
                  <a:pt x="38100" y="969899"/>
                </a:lnTo>
                <a:lnTo>
                  <a:pt x="69850" y="906399"/>
                </a:lnTo>
                <a:lnTo>
                  <a:pt x="31750" y="906399"/>
                </a:lnTo>
                <a:lnTo>
                  <a:pt x="31750" y="893699"/>
                </a:lnTo>
                <a:close/>
              </a:path>
              <a:path w="579754" h="970279">
                <a:moveTo>
                  <a:pt x="579501" y="0"/>
                </a:moveTo>
                <a:lnTo>
                  <a:pt x="34543" y="0"/>
                </a:lnTo>
                <a:lnTo>
                  <a:pt x="31750" y="2793"/>
                </a:lnTo>
                <a:lnTo>
                  <a:pt x="31750" y="906399"/>
                </a:lnTo>
                <a:lnTo>
                  <a:pt x="44450" y="906399"/>
                </a:lnTo>
                <a:lnTo>
                  <a:pt x="44450" y="12700"/>
                </a:lnTo>
                <a:lnTo>
                  <a:pt x="38100" y="12700"/>
                </a:lnTo>
                <a:lnTo>
                  <a:pt x="44450" y="6350"/>
                </a:lnTo>
                <a:lnTo>
                  <a:pt x="579501" y="6350"/>
                </a:lnTo>
                <a:lnTo>
                  <a:pt x="579501" y="0"/>
                </a:lnTo>
                <a:close/>
              </a:path>
              <a:path w="579754" h="970279">
                <a:moveTo>
                  <a:pt x="76200" y="893699"/>
                </a:moveTo>
                <a:lnTo>
                  <a:pt x="44450" y="893699"/>
                </a:lnTo>
                <a:lnTo>
                  <a:pt x="44450" y="906399"/>
                </a:lnTo>
                <a:lnTo>
                  <a:pt x="69850" y="906399"/>
                </a:lnTo>
                <a:lnTo>
                  <a:pt x="76200" y="893699"/>
                </a:lnTo>
                <a:close/>
              </a:path>
              <a:path w="579754" h="970279">
                <a:moveTo>
                  <a:pt x="44450" y="6350"/>
                </a:moveTo>
                <a:lnTo>
                  <a:pt x="38100" y="12700"/>
                </a:lnTo>
                <a:lnTo>
                  <a:pt x="44450" y="12700"/>
                </a:lnTo>
                <a:lnTo>
                  <a:pt x="44450" y="6350"/>
                </a:lnTo>
                <a:close/>
              </a:path>
              <a:path w="579754" h="970279">
                <a:moveTo>
                  <a:pt x="579501" y="6350"/>
                </a:moveTo>
                <a:lnTo>
                  <a:pt x="44450" y="6350"/>
                </a:lnTo>
                <a:lnTo>
                  <a:pt x="44450" y="12700"/>
                </a:lnTo>
                <a:lnTo>
                  <a:pt x="579501" y="12700"/>
                </a:lnTo>
                <a:lnTo>
                  <a:pt x="579501" y="635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404109" y="1816778"/>
            <a:ext cx="210121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1200" spc="-15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king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B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ump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</a:pP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nd ingest in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 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09185" y="3163359"/>
            <a:ext cx="160210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0360" marR="5080" indent="-32766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ident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ified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ile</a:t>
            </a:r>
            <a:r>
              <a:rPr sz="12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into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881372" y="2580895"/>
            <a:ext cx="1248155" cy="4480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0159" y="2625089"/>
            <a:ext cx="830580" cy="4053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28615" y="2608326"/>
            <a:ext cx="1153668" cy="3535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28616" y="2608327"/>
            <a:ext cx="1153795" cy="353695"/>
          </a:xfrm>
          <a:custGeom>
            <a:avLst/>
            <a:gdLst/>
            <a:ahLst/>
            <a:cxnLst/>
            <a:rect l="l" t="t" r="r" b="b"/>
            <a:pathLst>
              <a:path w="1153795" h="353694">
                <a:moveTo>
                  <a:pt x="0" y="58927"/>
                </a:moveTo>
                <a:lnTo>
                  <a:pt x="14622" y="20100"/>
                </a:lnTo>
                <a:lnTo>
                  <a:pt x="50722" y="568"/>
                </a:lnTo>
                <a:lnTo>
                  <a:pt x="1094739" y="0"/>
                </a:lnTo>
                <a:lnTo>
                  <a:pt x="1109107" y="1768"/>
                </a:lnTo>
                <a:lnTo>
                  <a:pt x="1142797" y="24844"/>
                </a:lnTo>
                <a:lnTo>
                  <a:pt x="1153668" y="294640"/>
                </a:lnTo>
                <a:lnTo>
                  <a:pt x="1151899" y="309007"/>
                </a:lnTo>
                <a:lnTo>
                  <a:pt x="1128823" y="342697"/>
                </a:lnTo>
                <a:lnTo>
                  <a:pt x="58928" y="353568"/>
                </a:lnTo>
                <a:lnTo>
                  <a:pt x="44560" y="351799"/>
                </a:lnTo>
                <a:lnTo>
                  <a:pt x="10870" y="328723"/>
                </a:lnTo>
                <a:lnTo>
                  <a:pt x="0" y="58927"/>
                </a:lnTo>
                <a:close/>
              </a:path>
            </a:pathLst>
          </a:custGeom>
          <a:ln w="9144">
            <a:solidFill>
              <a:srgbClr val="F485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63056" y="4303014"/>
            <a:ext cx="1551431" cy="111861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0301" y="4330446"/>
            <a:ext cx="1456943" cy="10241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197607" y="4650485"/>
            <a:ext cx="1456944" cy="10226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766053" y="1869948"/>
            <a:ext cx="593090" cy="581025"/>
          </a:xfrm>
          <a:custGeom>
            <a:avLst/>
            <a:gdLst/>
            <a:ahLst/>
            <a:cxnLst/>
            <a:rect l="l" t="t" r="r" b="b"/>
            <a:pathLst>
              <a:path w="593089" h="581025">
                <a:moveTo>
                  <a:pt x="352298" y="0"/>
                </a:moveTo>
                <a:lnTo>
                  <a:pt x="0" y="0"/>
                </a:lnTo>
                <a:lnTo>
                  <a:pt x="0" y="580643"/>
                </a:lnTo>
                <a:lnTo>
                  <a:pt x="592836" y="580643"/>
                </a:lnTo>
                <a:lnTo>
                  <a:pt x="592836" y="240537"/>
                </a:lnTo>
                <a:lnTo>
                  <a:pt x="3522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18353" y="1869948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5">
                <a:moveTo>
                  <a:pt x="0" y="0"/>
                </a:moveTo>
                <a:lnTo>
                  <a:pt x="48133" y="192404"/>
                </a:lnTo>
                <a:lnTo>
                  <a:pt x="240537" y="240537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766053" y="1869948"/>
            <a:ext cx="593090" cy="581025"/>
          </a:xfrm>
          <a:custGeom>
            <a:avLst/>
            <a:gdLst/>
            <a:ahLst/>
            <a:cxnLst/>
            <a:rect l="l" t="t" r="r" b="b"/>
            <a:pathLst>
              <a:path w="593089" h="581025">
                <a:moveTo>
                  <a:pt x="592836" y="240537"/>
                </a:moveTo>
                <a:lnTo>
                  <a:pt x="400431" y="192404"/>
                </a:lnTo>
                <a:lnTo>
                  <a:pt x="352298" y="0"/>
                </a:lnTo>
                <a:lnTo>
                  <a:pt x="592836" y="240537"/>
                </a:lnTo>
                <a:lnTo>
                  <a:pt x="592836" y="580643"/>
                </a:lnTo>
                <a:lnTo>
                  <a:pt x="0" y="580643"/>
                </a:lnTo>
                <a:lnTo>
                  <a:pt x="0" y="0"/>
                </a:lnTo>
                <a:lnTo>
                  <a:pt x="352298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10350" y="3279649"/>
            <a:ext cx="594360" cy="582295"/>
          </a:xfrm>
          <a:custGeom>
            <a:avLst/>
            <a:gdLst/>
            <a:ahLst/>
            <a:cxnLst/>
            <a:rect l="l" t="t" r="r" b="b"/>
            <a:pathLst>
              <a:path w="594359" h="582294">
                <a:moveTo>
                  <a:pt x="353186" y="0"/>
                </a:moveTo>
                <a:lnTo>
                  <a:pt x="0" y="0"/>
                </a:lnTo>
                <a:lnTo>
                  <a:pt x="0" y="582168"/>
                </a:lnTo>
                <a:lnTo>
                  <a:pt x="594359" y="582168"/>
                </a:lnTo>
                <a:lnTo>
                  <a:pt x="594359" y="241172"/>
                </a:lnTo>
                <a:lnTo>
                  <a:pt x="35318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63536" y="3279648"/>
            <a:ext cx="241300" cy="241300"/>
          </a:xfrm>
          <a:custGeom>
            <a:avLst/>
            <a:gdLst/>
            <a:ahLst/>
            <a:cxnLst/>
            <a:rect l="l" t="t" r="r" b="b"/>
            <a:pathLst>
              <a:path w="241300" h="241300">
                <a:moveTo>
                  <a:pt x="0" y="0"/>
                </a:moveTo>
                <a:lnTo>
                  <a:pt x="48260" y="192912"/>
                </a:lnTo>
                <a:lnTo>
                  <a:pt x="241173" y="241172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10350" y="3279649"/>
            <a:ext cx="594360" cy="582295"/>
          </a:xfrm>
          <a:custGeom>
            <a:avLst/>
            <a:gdLst/>
            <a:ahLst/>
            <a:cxnLst/>
            <a:rect l="l" t="t" r="r" b="b"/>
            <a:pathLst>
              <a:path w="594359" h="582294">
                <a:moveTo>
                  <a:pt x="594359" y="241172"/>
                </a:moveTo>
                <a:lnTo>
                  <a:pt x="401447" y="192912"/>
                </a:lnTo>
                <a:lnTo>
                  <a:pt x="353186" y="0"/>
                </a:lnTo>
                <a:lnTo>
                  <a:pt x="594359" y="241172"/>
                </a:lnTo>
                <a:lnTo>
                  <a:pt x="594359" y="582168"/>
                </a:lnTo>
                <a:lnTo>
                  <a:pt x="0" y="582168"/>
                </a:lnTo>
                <a:lnTo>
                  <a:pt x="0" y="0"/>
                </a:lnTo>
                <a:lnTo>
                  <a:pt x="353186" y="0"/>
                </a:lnTo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71465" y="5202936"/>
            <a:ext cx="594360" cy="581025"/>
          </a:xfrm>
          <a:custGeom>
            <a:avLst/>
            <a:gdLst/>
            <a:ahLst/>
            <a:cxnLst/>
            <a:rect l="l" t="t" r="r" b="b"/>
            <a:pathLst>
              <a:path w="594360" h="581025">
                <a:moveTo>
                  <a:pt x="353822" y="0"/>
                </a:moveTo>
                <a:lnTo>
                  <a:pt x="0" y="0"/>
                </a:lnTo>
                <a:lnTo>
                  <a:pt x="0" y="580643"/>
                </a:lnTo>
                <a:lnTo>
                  <a:pt x="594360" y="580643"/>
                </a:lnTo>
                <a:lnTo>
                  <a:pt x="594360" y="240525"/>
                </a:lnTo>
                <a:lnTo>
                  <a:pt x="3538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25289" y="5202936"/>
            <a:ext cx="240665" cy="240665"/>
          </a:xfrm>
          <a:custGeom>
            <a:avLst/>
            <a:gdLst/>
            <a:ahLst/>
            <a:cxnLst/>
            <a:rect l="l" t="t" r="r" b="b"/>
            <a:pathLst>
              <a:path w="240664" h="240664">
                <a:moveTo>
                  <a:pt x="0" y="0"/>
                </a:moveTo>
                <a:lnTo>
                  <a:pt x="48133" y="192417"/>
                </a:lnTo>
                <a:lnTo>
                  <a:pt x="240537" y="240525"/>
                </a:lnTo>
                <a:lnTo>
                  <a:pt x="0" y="0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72410" y="3874686"/>
            <a:ext cx="2959100" cy="19236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7165" marR="2040255" indent="-165100"/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CSV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file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fro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200">
              <a:latin typeface="Tahoma"/>
              <a:cs typeface="Tahoma"/>
            </a:endParaRPr>
          </a:p>
          <a:p>
            <a:pPr>
              <a:lnSpc>
                <a:spcPct val="100000"/>
              </a:lnSpc>
            </a:pPr>
            <a:endParaRPr sz="1200">
              <a:latin typeface="Times New Roman"/>
              <a:cs typeface="Times New Roman"/>
            </a:endParaRPr>
          </a:p>
          <a:p>
            <a:pPr>
              <a:spcBef>
                <a:spcPts val="43"/>
              </a:spcBef>
            </a:pPr>
            <a:endParaRPr sz="1000">
              <a:latin typeface="Times New Roman"/>
              <a:cs typeface="Times New Roman"/>
            </a:endParaRPr>
          </a:p>
          <a:p>
            <a:pPr marL="1433830" marR="179705" algn="ctr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-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ident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y</a:t>
            </a:r>
            <a:r>
              <a:rPr sz="1200" spc="2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lumn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b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co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nfigu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tions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15"/>
              </a:spcBef>
            </a:pPr>
            <a:endParaRPr sz="1000">
              <a:latin typeface="Times New Roman"/>
              <a:cs typeface="Times New Roman"/>
            </a:endParaRPr>
          </a:p>
          <a:p>
            <a:pPr marR="5080" algn="r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0100</a:t>
            </a:r>
            <a:endParaRPr sz="1100">
              <a:latin typeface="Calibri"/>
              <a:cs typeface="Calibri"/>
            </a:endParaRPr>
          </a:p>
          <a:p>
            <a:pPr marR="5080" algn="r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1101</a:t>
            </a:r>
            <a:endParaRPr sz="1100">
              <a:latin typeface="Calibri"/>
              <a:cs typeface="Calibri"/>
            </a:endParaRPr>
          </a:p>
          <a:p>
            <a:pPr marR="5080" algn="r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1001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12208" y="2706159"/>
            <a:ext cx="58737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813552" y="1938783"/>
            <a:ext cx="31242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0100</a:t>
            </a:r>
            <a:endParaRPr sz="1100">
              <a:latin typeface="Calibri"/>
              <a:cs typeface="Calibri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1101</a:t>
            </a:r>
            <a:endParaRPr sz="1100">
              <a:latin typeface="Calibri"/>
              <a:cs typeface="Calibri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1001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59118" y="3349118"/>
            <a:ext cx="312420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0100</a:t>
            </a:r>
            <a:endParaRPr sz="1100">
              <a:latin typeface="Calibri"/>
              <a:cs typeface="Calibri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1101</a:t>
            </a:r>
            <a:endParaRPr sz="1100">
              <a:latin typeface="Calibri"/>
              <a:cs typeface="Calibri"/>
            </a:endParaRPr>
          </a:p>
          <a:p>
            <a:pPr marL="12700"/>
            <a:r>
              <a:rPr sz="1100" dirty="0">
                <a:solidFill>
                  <a:srgbClr val="252525"/>
                </a:solidFill>
                <a:latin typeface="Calibri"/>
                <a:cs typeface="Calibri"/>
              </a:rPr>
              <a:t>1001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71465" y="5202936"/>
            <a:ext cx="594360" cy="581025"/>
          </a:xfrm>
          <a:custGeom>
            <a:avLst/>
            <a:gdLst/>
            <a:ahLst/>
            <a:cxnLst/>
            <a:rect l="l" t="t" r="r" b="b"/>
            <a:pathLst>
              <a:path w="594360" h="581025">
                <a:moveTo>
                  <a:pt x="594360" y="240525"/>
                </a:moveTo>
                <a:lnTo>
                  <a:pt x="401955" y="192417"/>
                </a:lnTo>
                <a:lnTo>
                  <a:pt x="353822" y="0"/>
                </a:lnTo>
                <a:lnTo>
                  <a:pt x="594360" y="240525"/>
                </a:lnTo>
                <a:lnTo>
                  <a:pt x="594360" y="580643"/>
                </a:lnTo>
                <a:lnTo>
                  <a:pt x="0" y="580643"/>
                </a:lnTo>
                <a:lnTo>
                  <a:pt x="0" y="0"/>
                </a:lnTo>
                <a:lnTo>
                  <a:pt x="353822" y="0"/>
                </a:lnTo>
              </a:path>
            </a:pathLst>
          </a:custGeom>
          <a:ln w="25907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46783" y="2074163"/>
            <a:ext cx="879475" cy="407034"/>
          </a:xfrm>
          <a:custGeom>
            <a:avLst/>
            <a:gdLst/>
            <a:ahLst/>
            <a:cxnLst/>
            <a:rect l="l" t="t" r="r" b="b"/>
            <a:pathLst>
              <a:path w="879475" h="407034">
                <a:moveTo>
                  <a:pt x="675894" y="0"/>
                </a:moveTo>
                <a:lnTo>
                  <a:pt x="675894" y="101726"/>
                </a:lnTo>
                <a:lnTo>
                  <a:pt x="0" y="101726"/>
                </a:lnTo>
                <a:lnTo>
                  <a:pt x="0" y="305181"/>
                </a:lnTo>
                <a:lnTo>
                  <a:pt x="675894" y="305181"/>
                </a:lnTo>
                <a:lnTo>
                  <a:pt x="675894" y="406908"/>
                </a:lnTo>
                <a:lnTo>
                  <a:pt x="879347" y="203453"/>
                </a:lnTo>
                <a:lnTo>
                  <a:pt x="67589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46783" y="2074163"/>
            <a:ext cx="879475" cy="407034"/>
          </a:xfrm>
          <a:custGeom>
            <a:avLst/>
            <a:gdLst/>
            <a:ahLst/>
            <a:cxnLst/>
            <a:rect l="l" t="t" r="r" b="b"/>
            <a:pathLst>
              <a:path w="879475" h="407034">
                <a:moveTo>
                  <a:pt x="0" y="101726"/>
                </a:moveTo>
                <a:lnTo>
                  <a:pt x="675894" y="101726"/>
                </a:lnTo>
                <a:lnTo>
                  <a:pt x="675894" y="0"/>
                </a:lnTo>
                <a:lnTo>
                  <a:pt x="879347" y="203453"/>
                </a:lnTo>
                <a:lnTo>
                  <a:pt x="675894" y="406908"/>
                </a:lnTo>
                <a:lnTo>
                  <a:pt x="675894" y="305181"/>
                </a:lnTo>
                <a:lnTo>
                  <a:pt x="0" y="305181"/>
                </a:lnTo>
                <a:lnTo>
                  <a:pt x="0" y="101726"/>
                </a:lnTo>
                <a:close/>
              </a:path>
            </a:pathLst>
          </a:custGeom>
          <a:ln w="25908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556511" y="2177975"/>
            <a:ext cx="53911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i="1" spc="-5" dirty="0">
                <a:solidFill>
                  <a:srgbClr val="252525"/>
                </a:solidFill>
                <a:latin typeface="Bookman Old Style"/>
                <a:cs typeface="Bookman Old Style"/>
              </a:rPr>
              <a:t>S</a:t>
            </a:r>
            <a:r>
              <a:rPr sz="1400" i="1" spc="5" dirty="0">
                <a:solidFill>
                  <a:srgbClr val="252525"/>
                </a:solidFill>
                <a:latin typeface="Bookman Old Style"/>
                <a:cs typeface="Bookman Old Style"/>
              </a:rPr>
              <a:t>q</a:t>
            </a:r>
            <a:r>
              <a:rPr sz="1400" i="1" dirty="0">
                <a:solidFill>
                  <a:srgbClr val="252525"/>
                </a:solidFill>
                <a:latin typeface="Bookman Old Style"/>
                <a:cs typeface="Bookman Old Style"/>
              </a:rPr>
              <a:t>o</a:t>
            </a:r>
            <a:r>
              <a:rPr sz="1400" i="1" spc="-5" dirty="0">
                <a:solidFill>
                  <a:srgbClr val="252525"/>
                </a:solidFill>
                <a:latin typeface="Bookman Old Style"/>
                <a:cs typeface="Bookman Old Style"/>
              </a:rPr>
              <a:t>o</a:t>
            </a:r>
            <a:r>
              <a:rPr sz="1400" i="1" dirty="0">
                <a:solidFill>
                  <a:srgbClr val="252525"/>
                </a:solidFill>
                <a:latin typeface="Bookman Old Style"/>
                <a:cs typeface="Bookman Old Style"/>
              </a:rPr>
              <a:t>p</a:t>
            </a:r>
            <a:endParaRPr sz="1400">
              <a:latin typeface="Bookman Old Style"/>
              <a:cs typeface="Bookman Old Style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6205728" y="4385389"/>
          <a:ext cx="1456943" cy="9285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943"/>
              </a:tblGrid>
              <a:tr h="228520"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educe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sk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00AEEF"/>
                      </a:solidFill>
                      <a:prstDash val="solid"/>
                    </a:lnL>
                    <a:lnR w="9144">
                      <a:solidFill>
                        <a:srgbClr val="00AEEF"/>
                      </a:solidFill>
                      <a:prstDash val="solid"/>
                    </a:lnR>
                    <a:lnB w="9144">
                      <a:solidFill>
                        <a:srgbClr val="252525"/>
                      </a:solidFill>
                      <a:prstDash val="solid"/>
                    </a:lnB>
                  </a:tcPr>
                </a:tc>
              </a:tr>
              <a:tr h="230124">
                <a:tc>
                  <a:txBody>
                    <a:bodyPr/>
                    <a:lstStyle/>
                    <a:p>
                      <a:pPr marL="224790">
                        <a:lnSpc>
                          <a:spcPct val="100000"/>
                        </a:lnSpc>
                      </a:pPr>
                      <a:r>
                        <a:rPr sz="1200" spc="-2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R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educe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spc="-14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sk</a:t>
                      </a:r>
                      <a:r>
                        <a:rPr sz="1200" spc="5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 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2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00AEEF"/>
                      </a:solidFill>
                      <a:prstDash val="solid"/>
                    </a:lnL>
                    <a:lnR w="9144">
                      <a:solidFill>
                        <a:srgbClr val="00AEEF"/>
                      </a:solidFill>
                      <a:prstDash val="solid"/>
                    </a:lnR>
                    <a:lnT w="9144">
                      <a:solidFill>
                        <a:srgbClr val="252525"/>
                      </a:solidFill>
                      <a:prstDash val="solid"/>
                    </a:lnT>
                    <a:lnB w="9144">
                      <a:solidFill>
                        <a:srgbClr val="252525"/>
                      </a:solidFill>
                      <a:prstDash val="solid"/>
                    </a:lnB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3175" algn="ctr">
                        <a:lnSpc>
                          <a:spcPts val="1900"/>
                        </a:lnSpc>
                      </a:pPr>
                      <a:r>
                        <a:rPr sz="16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00AEEF"/>
                      </a:solidFill>
                      <a:prstDash val="solid"/>
                    </a:lnL>
                    <a:lnR w="9144">
                      <a:solidFill>
                        <a:srgbClr val="00AEEF"/>
                      </a:solidFill>
                      <a:prstDash val="solid"/>
                    </a:lnR>
                    <a:lnT w="9144">
                      <a:solidFill>
                        <a:srgbClr val="252525"/>
                      </a:solidFill>
                      <a:prstDash val="solid"/>
                    </a:lnT>
                    <a:lnB w="9144">
                      <a:solidFill>
                        <a:srgbClr val="252525"/>
                      </a:solidFill>
                      <a:prstDash val="solid"/>
                    </a:lnB>
                  </a:tcPr>
                </a:tc>
              </a:tr>
              <a:tr h="226940">
                <a:tc>
                  <a:txBody>
                    <a:bodyPr/>
                    <a:lstStyle/>
                    <a:p>
                      <a:pPr marR="16510" algn="ctr">
                        <a:lnSpc>
                          <a:spcPts val="1789"/>
                        </a:lnSpc>
                      </a:pPr>
                      <a:r>
                        <a:rPr sz="16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00AEEF"/>
                      </a:solidFill>
                      <a:prstDash val="solid"/>
                    </a:lnL>
                    <a:lnR w="9144">
                      <a:solidFill>
                        <a:srgbClr val="00AEEF"/>
                      </a:solidFill>
                      <a:prstDash val="solid"/>
                    </a:lnR>
                    <a:lnT w="9144">
                      <a:solidFill>
                        <a:srgbClr val="252525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graphicFrame>
        <p:nvGraphicFramePr>
          <p:cNvPr id="38" name="object 38"/>
          <p:cNvGraphicFramePr>
            <a:graphicFrameLocks noGrp="1"/>
          </p:cNvGraphicFramePr>
          <p:nvPr/>
        </p:nvGraphicFramePr>
        <p:xfrm>
          <a:off x="2193336" y="4705494"/>
          <a:ext cx="1456343" cy="10996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343"/>
              </a:tblGrid>
              <a:tr h="274176">
                <a:tc>
                  <a:txBody>
                    <a:bodyPr/>
                    <a:lstStyle/>
                    <a:p>
                      <a:pPr marL="314960">
                        <a:lnSpc>
                          <a:spcPct val="100000"/>
                        </a:lnSpc>
                      </a:pP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M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p </a:t>
                      </a:r>
                      <a:r>
                        <a:rPr sz="1200" spc="-14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sk 1</a:t>
                      </a:r>
                      <a:endParaRPr sz="12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46AAC5"/>
                      </a:solidFill>
                      <a:prstDash val="solid"/>
                    </a:lnL>
                    <a:lnR w="9144">
                      <a:solidFill>
                        <a:srgbClr val="46AAC5"/>
                      </a:solidFill>
                      <a:prstDash val="solid"/>
                    </a:lnR>
                    <a:lnB w="9144">
                      <a:solidFill>
                        <a:srgbClr val="252525"/>
                      </a:solidFill>
                      <a:prstDash val="solid"/>
                    </a:lnB>
                  </a:tcPr>
                </a:tc>
              </a:tr>
              <a:tr h="507492">
                <a:tc>
                  <a:txBody>
                    <a:bodyPr/>
                    <a:lstStyle/>
                    <a:p>
                      <a:pPr algn="ctr">
                        <a:lnSpc>
                          <a:spcPts val="1435"/>
                        </a:lnSpc>
                        <a:tabLst>
                          <a:tab pos="335280" algn="l"/>
                          <a:tab pos="1496060" algn="l"/>
                        </a:tabLst>
                      </a:pPr>
                      <a:r>
                        <a:rPr sz="1200" u="sng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 	M</a:t>
                      </a:r>
                      <a:r>
                        <a:rPr sz="1200" u="sng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u="sng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p </a:t>
                      </a:r>
                      <a:r>
                        <a:rPr sz="1200" u="sng" spc="-14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T</a:t>
                      </a:r>
                      <a:r>
                        <a:rPr sz="1200" u="sng" spc="-1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a</a:t>
                      </a:r>
                      <a:r>
                        <a:rPr sz="1200" u="sng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sk 2 	</a:t>
                      </a:r>
                      <a:endParaRPr sz="1200">
                        <a:latin typeface="Tahoma"/>
                        <a:cs typeface="Tahoma"/>
                      </a:endParaRPr>
                    </a:p>
                    <a:p>
                      <a:pPr marR="19050" algn="ctr">
                        <a:lnSpc>
                          <a:spcPts val="1914"/>
                        </a:lnSpc>
                      </a:pPr>
                      <a:r>
                        <a:rPr sz="16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46AAC5"/>
                      </a:solidFill>
                      <a:prstDash val="solid"/>
                    </a:lnL>
                    <a:lnR w="9144">
                      <a:solidFill>
                        <a:srgbClr val="46AAC5"/>
                      </a:solidFill>
                      <a:prstDash val="solid"/>
                    </a:lnR>
                    <a:lnT w="9144">
                      <a:solidFill>
                        <a:srgbClr val="252525"/>
                      </a:solidFill>
                      <a:prstDash val="solid"/>
                    </a:lnT>
                    <a:lnB w="9144">
                      <a:solidFill>
                        <a:srgbClr val="252525"/>
                      </a:solidFill>
                      <a:prstDash val="solid"/>
                    </a:lnB>
                  </a:tcPr>
                </a:tc>
              </a:tr>
              <a:tr h="131146">
                <a:tc>
                  <a:txBody>
                    <a:bodyPr/>
                    <a:lstStyle/>
                    <a:p>
                      <a:pPr marR="31750" algn="ctr">
                        <a:lnSpc>
                          <a:spcPts val="1750"/>
                        </a:lnSpc>
                      </a:pPr>
                      <a:r>
                        <a:rPr sz="1600" dirty="0">
                          <a:solidFill>
                            <a:srgbClr val="252525"/>
                          </a:solidFill>
                          <a:latin typeface="Tahoma"/>
                          <a:cs typeface="Tahoma"/>
                        </a:rPr>
                        <a:t>.</a:t>
                      </a:r>
                      <a:endParaRPr sz="1600">
                        <a:latin typeface="Tahoma"/>
                        <a:cs typeface="Tahoma"/>
                      </a:endParaRPr>
                    </a:p>
                  </a:txBody>
                  <a:tcPr marL="0" marR="0" marT="0" marB="0">
                    <a:lnL w="9144">
                      <a:solidFill>
                        <a:srgbClr val="46AAC5"/>
                      </a:solidFill>
                      <a:prstDash val="solid"/>
                    </a:lnL>
                    <a:lnR w="9144">
                      <a:solidFill>
                        <a:srgbClr val="46AAC5"/>
                      </a:solidFill>
                      <a:prstDash val="solid"/>
                    </a:lnR>
                    <a:lnT w="9144">
                      <a:solidFill>
                        <a:srgbClr val="252525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85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9591" y="3079540"/>
            <a:ext cx="384429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Iden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2100" b="1" spc="-10" dirty="0">
                <a:solidFill>
                  <a:srgbClr val="006FC0"/>
                </a:solidFill>
                <a:latin typeface="Tahoma"/>
                <a:cs typeface="Tahoma"/>
              </a:rPr>
              <a:t>ify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MapReduc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Code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86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2796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7648" y="2152236"/>
            <a:ext cx="7257415" cy="26109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stati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Logge</a:t>
            </a:r>
            <a:r>
              <a:rPr sz="1050" b="1" dirty="0">
                <a:latin typeface="Consolas"/>
                <a:cs typeface="Consolas"/>
              </a:rPr>
              <a:t>r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0000C0"/>
                </a:solidFill>
                <a:latin typeface="Consolas"/>
                <a:cs typeface="Consolas"/>
              </a:rPr>
              <a:t>lo</a:t>
            </a:r>
            <a:r>
              <a:rPr sz="1050" b="1" i="1" spc="-20" dirty="0">
                <a:solidFill>
                  <a:srgbClr val="0000C0"/>
                </a:solidFill>
                <a:latin typeface="Consolas"/>
                <a:cs typeface="Consolas"/>
              </a:rPr>
              <a:t>g</a:t>
            </a:r>
            <a:r>
              <a:rPr sz="1050" b="1" i="1" spc="-5" dirty="0">
                <a:solidFill>
                  <a:srgbClr val="0000C0"/>
                </a:solidFill>
                <a:latin typeface="Consolas"/>
                <a:cs typeface="Consolas"/>
              </a:rPr>
              <a:t>ge</a:t>
            </a:r>
            <a:r>
              <a:rPr sz="1050" b="1" i="1" dirty="0">
                <a:solidFill>
                  <a:srgbClr val="0000C0"/>
                </a:solidFill>
                <a:latin typeface="Consolas"/>
                <a:cs typeface="Consolas"/>
              </a:rPr>
              <a:t>r</a:t>
            </a:r>
            <a:r>
              <a:rPr sz="1050" b="1" i="1" spc="-20" dirty="0">
                <a:solidFill>
                  <a:srgbClr val="0000C0"/>
                </a:solidFill>
                <a:latin typeface="Consolas"/>
                <a:cs typeface="Consolas"/>
              </a:rPr>
              <a:t> </a:t>
            </a:r>
            <a:r>
              <a:rPr sz="1050" b="1" i="1" dirty="0">
                <a:latin typeface="Consolas"/>
                <a:cs typeface="Consolas"/>
              </a:rPr>
              <a:t>=</a:t>
            </a:r>
            <a:r>
              <a:rPr sz="1050" b="1" i="1" spc="-10" dirty="0">
                <a:latin typeface="Consolas"/>
                <a:cs typeface="Consolas"/>
              </a:rPr>
              <a:t> </a:t>
            </a:r>
            <a:r>
              <a:rPr sz="1050" b="1" i="1" spc="-5" dirty="0">
                <a:latin typeface="Consolas"/>
                <a:cs typeface="Consolas"/>
              </a:rPr>
              <a:t>Logger.getLogg</a:t>
            </a:r>
            <a:r>
              <a:rPr sz="1050" b="1" i="1" spc="-20" dirty="0">
                <a:latin typeface="Consolas"/>
                <a:cs typeface="Consolas"/>
              </a:rPr>
              <a:t>e</a:t>
            </a:r>
            <a:r>
              <a:rPr sz="1050" b="1" i="1" spc="-5" dirty="0">
                <a:latin typeface="Consolas"/>
                <a:cs typeface="Consolas"/>
              </a:rPr>
              <a:t>r(D</a:t>
            </a:r>
            <a:r>
              <a:rPr sz="1050" b="1" i="1" spc="-20" dirty="0">
                <a:latin typeface="Consolas"/>
                <a:cs typeface="Consolas"/>
              </a:rPr>
              <a:t>e</a:t>
            </a:r>
            <a:r>
              <a:rPr sz="1050" b="1" i="1" spc="-5" dirty="0">
                <a:latin typeface="Consolas"/>
                <a:cs typeface="Consolas"/>
              </a:rPr>
              <a:t>IdentifyData</a:t>
            </a:r>
            <a:r>
              <a:rPr sz="1050" b="1" i="1" dirty="0">
                <a:latin typeface="Consolas"/>
                <a:cs typeface="Consolas"/>
              </a:rPr>
              <a:t>.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cla</a:t>
            </a:r>
            <a:r>
              <a:rPr sz="1050" b="1" i="1" spc="-20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i="1" spc="-5" dirty="0">
                <a:latin typeface="Consolas"/>
                <a:cs typeface="Consolas"/>
              </a:rPr>
              <a:t>.g</a:t>
            </a:r>
            <a:r>
              <a:rPr sz="1050" b="1" i="1" spc="-20" dirty="0">
                <a:latin typeface="Consolas"/>
                <a:cs typeface="Consolas"/>
              </a:rPr>
              <a:t>e</a:t>
            </a:r>
            <a:r>
              <a:rPr sz="1050" b="1" i="1" spc="-5" dirty="0">
                <a:latin typeface="Consolas"/>
                <a:cs typeface="Consolas"/>
              </a:rPr>
              <a:t>tName());</a:t>
            </a:r>
            <a:endParaRPr sz="1050">
              <a:latin typeface="Consolas"/>
              <a:cs typeface="Consolas"/>
            </a:endParaRPr>
          </a:p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publi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stati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In</a:t>
            </a:r>
            <a:r>
              <a:rPr sz="1050" b="1" spc="-20" dirty="0">
                <a:latin typeface="Consolas"/>
                <a:cs typeface="Consolas"/>
              </a:rPr>
              <a:t>t</a:t>
            </a:r>
            <a:r>
              <a:rPr sz="1050" b="1" spc="-5" dirty="0">
                <a:latin typeface="Consolas"/>
                <a:cs typeface="Consolas"/>
              </a:rPr>
              <a:t>ege</a:t>
            </a:r>
            <a:r>
              <a:rPr sz="1050" b="1" spc="-20" dirty="0">
                <a:latin typeface="Consolas"/>
                <a:cs typeface="Consolas"/>
              </a:rPr>
              <a:t>r</a:t>
            </a:r>
            <a:r>
              <a:rPr sz="1050" b="1" spc="-5" dirty="0">
                <a:latin typeface="Consolas"/>
                <a:cs typeface="Consolas"/>
              </a:rPr>
              <a:t>[</a:t>
            </a:r>
            <a:r>
              <a:rPr sz="1050" b="1" dirty="0">
                <a:latin typeface="Consolas"/>
                <a:cs typeface="Consolas"/>
              </a:rPr>
              <a:t>]</a:t>
            </a:r>
            <a:r>
              <a:rPr sz="1050" b="1" spc="-5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0000C0"/>
                </a:solidFill>
                <a:latin typeface="Consolas"/>
                <a:cs typeface="Consolas"/>
              </a:rPr>
              <a:t>encryptCol</a:t>
            </a:r>
            <a:r>
              <a:rPr sz="1050" b="1" i="1" spc="-5" dirty="0">
                <a:latin typeface="Consolas"/>
                <a:cs typeface="Consolas"/>
              </a:rPr>
              <a:t>={2</a:t>
            </a:r>
            <a:r>
              <a:rPr sz="1050" b="1" i="1" spc="-20" dirty="0">
                <a:latin typeface="Consolas"/>
                <a:cs typeface="Consolas"/>
              </a:rPr>
              <a:t>,</a:t>
            </a:r>
            <a:r>
              <a:rPr sz="1050" b="1" i="1" spc="-5" dirty="0">
                <a:latin typeface="Consolas"/>
                <a:cs typeface="Consolas"/>
              </a:rPr>
              <a:t>3,4</a:t>
            </a:r>
            <a:r>
              <a:rPr sz="1050" b="1" i="1" spc="-20" dirty="0">
                <a:latin typeface="Consolas"/>
                <a:cs typeface="Consolas"/>
              </a:rPr>
              <a:t>,</a:t>
            </a:r>
            <a:r>
              <a:rPr sz="1050" b="1" i="1" spc="-5" dirty="0">
                <a:latin typeface="Consolas"/>
                <a:cs typeface="Consolas"/>
              </a:rPr>
              <a:t>5,6,8}</a:t>
            </a:r>
            <a:r>
              <a:rPr sz="1050" b="1" i="1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privat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stati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b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y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te</a:t>
            </a:r>
            <a:r>
              <a:rPr sz="1050" b="1" spc="-5" dirty="0">
                <a:latin typeface="Consolas"/>
                <a:cs typeface="Consolas"/>
              </a:rPr>
              <a:t>[</a:t>
            </a:r>
            <a:r>
              <a:rPr sz="1050" b="1" dirty="0">
                <a:latin typeface="Consolas"/>
                <a:cs typeface="Consolas"/>
              </a:rPr>
              <a:t>]</a:t>
            </a:r>
            <a:r>
              <a:rPr sz="1050" b="1" spc="-20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0000C0"/>
                </a:solidFill>
                <a:latin typeface="Consolas"/>
                <a:cs typeface="Consolas"/>
              </a:rPr>
              <a:t>key</a:t>
            </a:r>
            <a:r>
              <a:rPr sz="1050" b="1" i="1" dirty="0">
                <a:solidFill>
                  <a:srgbClr val="0000C0"/>
                </a:solidFill>
                <a:latin typeface="Consolas"/>
                <a:cs typeface="Consolas"/>
              </a:rPr>
              <a:t>1</a:t>
            </a:r>
            <a:r>
              <a:rPr sz="1050" b="1" i="1" spc="-10" dirty="0">
                <a:solidFill>
                  <a:srgbClr val="0000C0"/>
                </a:solidFill>
                <a:latin typeface="Consolas"/>
                <a:cs typeface="Consolas"/>
              </a:rPr>
              <a:t> </a:t>
            </a:r>
            <a:r>
              <a:rPr sz="1050" b="1" i="1" dirty="0">
                <a:latin typeface="Consolas"/>
                <a:cs typeface="Consolas"/>
              </a:rPr>
              <a:t>=</a:t>
            </a:r>
            <a:r>
              <a:rPr sz="1050" b="1" i="1" spc="-10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ne</a:t>
            </a:r>
            <a:r>
              <a:rPr sz="1050" b="1" i="1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i="1" spc="-5" dirty="0">
                <a:latin typeface="Consolas"/>
                <a:cs typeface="Consolas"/>
              </a:rPr>
              <a:t>Stri</a:t>
            </a:r>
            <a:r>
              <a:rPr sz="1050" b="1" i="1" spc="-20" dirty="0">
                <a:latin typeface="Consolas"/>
                <a:cs typeface="Consolas"/>
              </a:rPr>
              <a:t>n</a:t>
            </a:r>
            <a:r>
              <a:rPr sz="1050" b="1" i="1" spc="-5" dirty="0">
                <a:latin typeface="Consolas"/>
                <a:cs typeface="Consolas"/>
              </a:rPr>
              <a:t>g(</a:t>
            </a:r>
            <a:r>
              <a:rPr sz="1050" b="1" i="1" spc="-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b="1" i="1" spc="-20" dirty="0">
                <a:solidFill>
                  <a:srgbClr val="2A00FF"/>
                </a:solidFill>
                <a:latin typeface="Consolas"/>
                <a:cs typeface="Consolas"/>
              </a:rPr>
              <a:t>s</a:t>
            </a:r>
            <a:r>
              <a:rPr sz="1050" b="1" i="1" spc="-5" dirty="0">
                <a:solidFill>
                  <a:srgbClr val="2A00FF"/>
                </a:solidFill>
                <a:latin typeface="Consolas"/>
                <a:cs typeface="Consolas"/>
              </a:rPr>
              <a:t>amplekey1234567</a:t>
            </a:r>
            <a:r>
              <a:rPr sz="1050" b="1" i="1" spc="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b="1" i="1" spc="-20" dirty="0">
                <a:latin typeface="Consolas"/>
                <a:cs typeface="Consolas"/>
              </a:rPr>
              <a:t>)</a:t>
            </a:r>
            <a:r>
              <a:rPr sz="1050" b="1" i="1" spc="-5" dirty="0">
                <a:latin typeface="Consolas"/>
                <a:cs typeface="Consolas"/>
              </a:rPr>
              <a:t>.ge</a:t>
            </a:r>
            <a:r>
              <a:rPr sz="1050" b="1" i="1" spc="-20" dirty="0">
                <a:latin typeface="Consolas"/>
                <a:cs typeface="Consolas"/>
              </a:rPr>
              <a:t>t</a:t>
            </a:r>
            <a:r>
              <a:rPr sz="1050" b="1" i="1" spc="-5" dirty="0">
                <a:latin typeface="Consolas"/>
                <a:cs typeface="Consolas"/>
              </a:rPr>
              <a:t>Bytes();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publi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stati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cl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a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20" dirty="0">
                <a:latin typeface="Consolas"/>
                <a:cs typeface="Consolas"/>
              </a:rPr>
              <a:t>M</a:t>
            </a:r>
            <a:r>
              <a:rPr sz="1050" b="1" spc="-5" dirty="0">
                <a:latin typeface="Consolas"/>
                <a:cs typeface="Consolas"/>
              </a:rPr>
              <a:t>a</a:t>
            </a:r>
            <a:r>
              <a:rPr sz="1050" b="1" dirty="0">
                <a:latin typeface="Consolas"/>
                <a:cs typeface="Consolas"/>
              </a:rPr>
              <a:t>p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extend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Mappe</a:t>
            </a:r>
            <a:r>
              <a:rPr sz="1050" b="1" spc="-20" dirty="0">
                <a:latin typeface="Consolas"/>
                <a:cs typeface="Consolas"/>
              </a:rPr>
              <a:t>r</a:t>
            </a:r>
            <a:r>
              <a:rPr sz="1050" b="1" spc="-5" dirty="0">
                <a:latin typeface="Consolas"/>
                <a:cs typeface="Consolas"/>
              </a:rPr>
              <a:t>&lt;Ob</a:t>
            </a:r>
            <a:r>
              <a:rPr sz="1050" b="1" spc="-20" dirty="0">
                <a:latin typeface="Consolas"/>
                <a:cs typeface="Consolas"/>
              </a:rPr>
              <a:t>j</a:t>
            </a:r>
            <a:r>
              <a:rPr sz="1050" b="1" spc="-5" dirty="0">
                <a:latin typeface="Consolas"/>
                <a:cs typeface="Consolas"/>
              </a:rPr>
              <a:t>ect</a:t>
            </a:r>
            <a:r>
              <a:rPr sz="1050" b="1" dirty="0">
                <a:latin typeface="Consolas"/>
                <a:cs typeface="Consolas"/>
              </a:rPr>
              <a:t>,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Text</a:t>
            </a:r>
            <a:r>
              <a:rPr sz="1050" b="1" dirty="0">
                <a:latin typeface="Consolas"/>
                <a:cs typeface="Consolas"/>
              </a:rPr>
              <a:t>, </a:t>
            </a:r>
            <a:r>
              <a:rPr sz="1050" b="1" spc="-5" dirty="0">
                <a:latin typeface="Consolas"/>
                <a:cs typeface="Consolas"/>
              </a:rPr>
              <a:t>NullW</a:t>
            </a:r>
            <a:r>
              <a:rPr sz="1050" b="1" spc="-20" dirty="0">
                <a:latin typeface="Consolas"/>
                <a:cs typeface="Consolas"/>
              </a:rPr>
              <a:t>r</a:t>
            </a:r>
            <a:r>
              <a:rPr sz="1050" b="1" spc="-5" dirty="0">
                <a:latin typeface="Consolas"/>
                <a:cs typeface="Consolas"/>
              </a:rPr>
              <a:t>ita</a:t>
            </a:r>
            <a:r>
              <a:rPr sz="1050" b="1" spc="-20" dirty="0">
                <a:latin typeface="Consolas"/>
                <a:cs typeface="Consolas"/>
              </a:rPr>
              <a:t>b</a:t>
            </a:r>
            <a:r>
              <a:rPr sz="1050" b="1" spc="-5" dirty="0">
                <a:latin typeface="Consolas"/>
                <a:cs typeface="Consolas"/>
              </a:rPr>
              <a:t>l</a:t>
            </a:r>
            <a:r>
              <a:rPr sz="1050" b="1" dirty="0">
                <a:latin typeface="Consolas"/>
                <a:cs typeface="Consolas"/>
              </a:rPr>
              <a:t>e,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Text</a:t>
            </a:r>
            <a:r>
              <a:rPr sz="1050" b="1" dirty="0">
                <a:latin typeface="Consolas"/>
                <a:cs typeface="Consolas"/>
              </a:rPr>
              <a:t>&gt;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publi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voi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map(</a:t>
            </a:r>
            <a:r>
              <a:rPr sz="1050" b="1" spc="-20" dirty="0">
                <a:latin typeface="Consolas"/>
                <a:cs typeface="Consolas"/>
              </a:rPr>
              <a:t>O</a:t>
            </a:r>
            <a:r>
              <a:rPr sz="1050" b="1" spc="-5" dirty="0">
                <a:latin typeface="Consolas"/>
                <a:cs typeface="Consolas"/>
              </a:rPr>
              <a:t>bje</a:t>
            </a:r>
            <a:r>
              <a:rPr sz="1050" b="1" spc="-20" dirty="0">
                <a:latin typeface="Consolas"/>
                <a:cs typeface="Consolas"/>
              </a:rPr>
              <a:t>c</a:t>
            </a:r>
            <a:r>
              <a:rPr sz="1050" b="1" dirty="0">
                <a:latin typeface="Consolas"/>
                <a:cs typeface="Consolas"/>
              </a:rPr>
              <a:t>t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key</a:t>
            </a:r>
            <a:r>
              <a:rPr sz="1050" b="1" dirty="0">
                <a:latin typeface="Consolas"/>
                <a:cs typeface="Consolas"/>
              </a:rPr>
              <a:t>,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Tex</a:t>
            </a:r>
            <a:r>
              <a:rPr sz="1050" b="1" dirty="0">
                <a:latin typeface="Consolas"/>
                <a:cs typeface="Consolas"/>
              </a:rPr>
              <a:t>t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valu</a:t>
            </a:r>
            <a:r>
              <a:rPr sz="1050" b="1" spc="-20" dirty="0">
                <a:latin typeface="Consolas"/>
                <a:cs typeface="Consolas"/>
              </a:rPr>
              <a:t>e</a:t>
            </a:r>
            <a:r>
              <a:rPr sz="1050" b="1" dirty="0">
                <a:latin typeface="Consolas"/>
                <a:cs typeface="Consolas"/>
              </a:rPr>
              <a:t>,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C</a:t>
            </a:r>
            <a:r>
              <a:rPr sz="1050" b="1" spc="-20" dirty="0">
                <a:latin typeface="Consolas"/>
                <a:cs typeface="Consolas"/>
              </a:rPr>
              <a:t>o</a:t>
            </a:r>
            <a:r>
              <a:rPr sz="1050" b="1" spc="-5" dirty="0">
                <a:latin typeface="Consolas"/>
                <a:cs typeface="Consolas"/>
              </a:rPr>
              <a:t>ntex</a:t>
            </a:r>
            <a:r>
              <a:rPr sz="1050" b="1" dirty="0">
                <a:latin typeface="Consolas"/>
                <a:cs typeface="Consolas"/>
              </a:rPr>
              <a:t>t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context</a:t>
            </a:r>
            <a:r>
              <a:rPr sz="1050" b="1" dirty="0">
                <a:latin typeface="Consolas"/>
                <a:cs typeface="Consolas"/>
              </a:rPr>
              <a:t>)</a:t>
            </a:r>
            <a:r>
              <a:rPr sz="1050" b="1" spc="15" dirty="0"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h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row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IOException</a:t>
            </a:r>
            <a:r>
              <a:rPr sz="1050" b="1" dirty="0">
                <a:latin typeface="Consolas"/>
                <a:cs typeface="Consolas"/>
              </a:rPr>
              <a:t>,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In</a:t>
            </a:r>
            <a:r>
              <a:rPr sz="1050" b="1" spc="-20" dirty="0">
                <a:latin typeface="Consolas"/>
                <a:cs typeface="Consolas"/>
              </a:rPr>
              <a:t>t</a:t>
            </a:r>
            <a:r>
              <a:rPr sz="1050" b="1" spc="-5" dirty="0">
                <a:latin typeface="Consolas"/>
                <a:cs typeface="Consolas"/>
              </a:rPr>
              <a:t>err</a:t>
            </a:r>
            <a:r>
              <a:rPr sz="1050" b="1" spc="-20" dirty="0">
                <a:latin typeface="Consolas"/>
                <a:cs typeface="Consolas"/>
              </a:rPr>
              <a:t>u</a:t>
            </a:r>
            <a:r>
              <a:rPr sz="1050" b="1" spc="-5" dirty="0">
                <a:latin typeface="Consolas"/>
                <a:cs typeface="Consolas"/>
              </a:rPr>
              <a:t>ptedExceptio</a:t>
            </a:r>
            <a:r>
              <a:rPr sz="1050" b="1" dirty="0">
                <a:latin typeface="Consolas"/>
                <a:cs typeface="Consolas"/>
              </a:rPr>
              <a:t>n</a:t>
            </a:r>
            <a:r>
              <a:rPr sz="1050" b="1" spc="5" dirty="0">
                <a:latin typeface="Consolas"/>
                <a:cs typeface="Consolas"/>
              </a:rPr>
              <a:t> </a:t>
            </a:r>
            <a:r>
              <a:rPr sz="1050" b="1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355600" marR="906780">
              <a:lnSpc>
                <a:spcPct val="200000"/>
              </a:lnSpc>
            </a:pP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//valu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e</a:t>
            </a:r>
            <a:r>
              <a:rPr sz="1050" spc="-10" dirty="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=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 Patien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t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ID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,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 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Name,DOB,Phon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e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 N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u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mbe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r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,Email_Address,S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S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N,G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e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nder,Disease,wei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g</a:t>
            </a: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h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t </a:t>
            </a:r>
            <a:r>
              <a:rPr sz="1050" spc="-5" dirty="0">
                <a:latin typeface="Consolas"/>
                <a:cs typeface="Consolas"/>
              </a:rPr>
              <a:t>StringTokenize</a:t>
            </a:r>
            <a:r>
              <a:rPr sz="1050" dirty="0">
                <a:latin typeface="Consolas"/>
                <a:cs typeface="Consolas"/>
              </a:rPr>
              <a:t>r</a:t>
            </a:r>
            <a:r>
              <a:rPr sz="1050" spc="-5" dirty="0">
                <a:latin typeface="Consolas"/>
                <a:cs typeface="Consolas"/>
              </a:rPr>
              <a:t> </a:t>
            </a:r>
            <a:r>
              <a:rPr sz="1050" spc="-20" dirty="0">
                <a:latin typeface="Consolas"/>
                <a:cs typeface="Consolas"/>
              </a:rPr>
              <a:t>i</a:t>
            </a:r>
            <a:r>
              <a:rPr sz="1050" spc="-5" dirty="0">
                <a:latin typeface="Consolas"/>
                <a:cs typeface="Consolas"/>
              </a:rPr>
              <a:t>t</a:t>
            </a:r>
            <a:r>
              <a:rPr sz="1050" dirty="0">
                <a:latin typeface="Consolas"/>
                <a:cs typeface="Consolas"/>
              </a:rPr>
              <a:t>r</a:t>
            </a:r>
            <a:r>
              <a:rPr sz="1050" spc="-10" dirty="0">
                <a:latin typeface="Consolas"/>
                <a:cs typeface="Consolas"/>
              </a:rPr>
              <a:t> </a:t>
            </a:r>
            <a:r>
              <a:rPr sz="1050" dirty="0">
                <a:latin typeface="Consolas"/>
                <a:cs typeface="Consolas"/>
              </a:rPr>
              <a:t>=</a:t>
            </a:r>
            <a:r>
              <a:rPr sz="1050" spc="-20" dirty="0"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ne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StringToken</a:t>
            </a:r>
            <a:r>
              <a:rPr sz="1050" b="1" spc="-20" dirty="0">
                <a:latin typeface="Consolas"/>
                <a:cs typeface="Consolas"/>
              </a:rPr>
              <a:t>i</a:t>
            </a:r>
            <a:r>
              <a:rPr sz="1050" b="1" spc="-5" dirty="0">
                <a:latin typeface="Consolas"/>
                <a:cs typeface="Consolas"/>
              </a:rPr>
              <a:t>zer</a:t>
            </a:r>
            <a:r>
              <a:rPr sz="1050" b="1" spc="-20" dirty="0">
                <a:latin typeface="Consolas"/>
                <a:cs typeface="Consolas"/>
              </a:rPr>
              <a:t>(</a:t>
            </a:r>
            <a:r>
              <a:rPr sz="1050" b="1" spc="-5" dirty="0">
                <a:latin typeface="Consolas"/>
                <a:cs typeface="Consolas"/>
              </a:rPr>
              <a:t>value.toString()</a:t>
            </a:r>
            <a:r>
              <a:rPr sz="1050" b="1" spc="-20" dirty="0">
                <a:latin typeface="Consolas"/>
                <a:cs typeface="Consolas"/>
              </a:rPr>
              <a:t>,</a:t>
            </a:r>
            <a:r>
              <a:rPr sz="1050" b="1" spc="-5" dirty="0">
                <a:solidFill>
                  <a:srgbClr val="2A00FF"/>
                </a:solidFill>
                <a:latin typeface="Consolas"/>
                <a:cs typeface="Consolas"/>
              </a:rPr>
              <a:t>","</a:t>
            </a:r>
            <a:r>
              <a:rPr sz="1050" b="1" spc="-20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 marL="355600"/>
            <a:r>
              <a:rPr sz="1050" spc="-5" dirty="0">
                <a:latin typeface="Consolas"/>
                <a:cs typeface="Consolas"/>
              </a:rPr>
              <a:t>List&lt;Integer</a:t>
            </a:r>
            <a:r>
              <a:rPr sz="1050" dirty="0">
                <a:latin typeface="Consolas"/>
                <a:cs typeface="Consolas"/>
              </a:rPr>
              <a:t>&gt;</a:t>
            </a:r>
            <a:r>
              <a:rPr sz="1050" spc="-10" dirty="0">
                <a:latin typeface="Consolas"/>
                <a:cs typeface="Consolas"/>
              </a:rPr>
              <a:t> </a:t>
            </a:r>
            <a:r>
              <a:rPr sz="1050" spc="-5" dirty="0">
                <a:latin typeface="Consolas"/>
                <a:cs typeface="Consolas"/>
              </a:rPr>
              <a:t>li</a:t>
            </a:r>
            <a:r>
              <a:rPr sz="1050" spc="-20" dirty="0">
                <a:latin typeface="Consolas"/>
                <a:cs typeface="Consolas"/>
              </a:rPr>
              <a:t>s</a:t>
            </a:r>
            <a:r>
              <a:rPr sz="1050" spc="-5" dirty="0">
                <a:latin typeface="Consolas"/>
                <a:cs typeface="Consolas"/>
              </a:rPr>
              <a:t>t=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ArrayList&lt;Inte</a:t>
            </a:r>
            <a:r>
              <a:rPr sz="1050" b="1" spc="-20" dirty="0">
                <a:latin typeface="Consolas"/>
                <a:cs typeface="Consolas"/>
              </a:rPr>
              <a:t>g</a:t>
            </a:r>
            <a:r>
              <a:rPr sz="1050" b="1" spc="-5" dirty="0">
                <a:latin typeface="Consolas"/>
                <a:cs typeface="Consolas"/>
              </a:rPr>
              <a:t>er&gt;</a:t>
            </a:r>
            <a:r>
              <a:rPr sz="1050" b="1" spc="-20" dirty="0">
                <a:latin typeface="Consolas"/>
                <a:cs typeface="Consolas"/>
              </a:rPr>
              <a:t>(</a:t>
            </a:r>
            <a:r>
              <a:rPr sz="1050" b="1" spc="-5" dirty="0">
                <a:latin typeface="Consolas"/>
                <a:cs typeface="Consolas"/>
              </a:rPr>
              <a:t>)</a:t>
            </a:r>
            <a:r>
              <a:rPr sz="1050" b="1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355600"/>
            <a:r>
              <a:rPr sz="1050" spc="-5" dirty="0">
                <a:latin typeface="Consolas"/>
                <a:cs typeface="Consolas"/>
              </a:rPr>
              <a:t>Collections.</a:t>
            </a:r>
            <a:r>
              <a:rPr sz="1050" i="1" spc="-5" dirty="0">
                <a:latin typeface="Consolas"/>
                <a:cs typeface="Consolas"/>
              </a:rPr>
              <a:t>addA</a:t>
            </a:r>
            <a:r>
              <a:rPr sz="1050" i="1" spc="-20" dirty="0">
                <a:latin typeface="Consolas"/>
                <a:cs typeface="Consolas"/>
              </a:rPr>
              <a:t>l</a:t>
            </a:r>
            <a:r>
              <a:rPr sz="1050" i="1" spc="-5" dirty="0">
                <a:latin typeface="Consolas"/>
                <a:cs typeface="Consolas"/>
              </a:rPr>
              <a:t>l(l</a:t>
            </a:r>
            <a:r>
              <a:rPr sz="1050" i="1" spc="-20" dirty="0">
                <a:latin typeface="Consolas"/>
                <a:cs typeface="Consolas"/>
              </a:rPr>
              <a:t>i</a:t>
            </a:r>
            <a:r>
              <a:rPr sz="1050" i="1" spc="-5" dirty="0">
                <a:latin typeface="Consolas"/>
                <a:cs typeface="Consolas"/>
              </a:rPr>
              <a:t>st</a:t>
            </a:r>
            <a:r>
              <a:rPr sz="1050" i="1" dirty="0">
                <a:latin typeface="Consolas"/>
                <a:cs typeface="Consolas"/>
              </a:rPr>
              <a:t>,</a:t>
            </a:r>
            <a:r>
              <a:rPr sz="1050" i="1" spc="-5" dirty="0"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encryptCol</a:t>
            </a:r>
            <a:r>
              <a:rPr sz="1050" i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 marL="355600" marR="3679825">
              <a:tabLst>
                <a:tab pos="940435" algn="l"/>
              </a:tabLst>
            </a:pPr>
            <a:r>
              <a:rPr sz="1050" spc="-5" dirty="0">
                <a:solidFill>
                  <a:srgbClr val="3E7E5F"/>
                </a:solidFill>
                <a:latin typeface="Consolas"/>
                <a:cs typeface="Consolas"/>
              </a:rPr>
              <a:t>//list=2,3,4,5,6</a:t>
            </a:r>
            <a:r>
              <a:rPr sz="1050" spc="-20" dirty="0">
                <a:solidFill>
                  <a:srgbClr val="3E7E5F"/>
                </a:solidFill>
                <a:latin typeface="Consolas"/>
                <a:cs typeface="Consolas"/>
              </a:rPr>
              <a:t>,</a:t>
            </a:r>
            <a:r>
              <a:rPr sz="1050" dirty="0">
                <a:solidFill>
                  <a:srgbClr val="3E7E5F"/>
                </a:solidFill>
                <a:latin typeface="Consolas"/>
                <a:cs typeface="Consolas"/>
              </a:rPr>
              <a:t>8 </a:t>
            </a:r>
            <a:r>
              <a:rPr sz="1050" spc="-5" dirty="0">
                <a:latin typeface="Consolas"/>
                <a:cs typeface="Consolas"/>
              </a:rPr>
              <a:t>System.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out</a:t>
            </a:r>
            <a:r>
              <a:rPr sz="1050" i="1" spc="-5" dirty="0">
                <a:latin typeface="Consolas"/>
                <a:cs typeface="Consolas"/>
              </a:rPr>
              <a:t>.print</a:t>
            </a:r>
            <a:r>
              <a:rPr sz="1050" i="1" spc="-20" dirty="0">
                <a:latin typeface="Consolas"/>
                <a:cs typeface="Consolas"/>
              </a:rPr>
              <a:t>l</a:t>
            </a:r>
            <a:r>
              <a:rPr sz="1050" i="1" spc="-5" dirty="0">
                <a:latin typeface="Consolas"/>
                <a:cs typeface="Consolas"/>
              </a:rPr>
              <a:t>n(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i="1" spc="-20" dirty="0">
                <a:solidFill>
                  <a:srgbClr val="2A00FF"/>
                </a:solidFill>
                <a:latin typeface="Consolas"/>
                <a:cs typeface="Consolas"/>
              </a:rPr>
              <a:t>M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appe</a:t>
            </a:r>
            <a:r>
              <a:rPr sz="1050" i="1" dirty="0">
                <a:solidFill>
                  <a:srgbClr val="2A00FF"/>
                </a:solidFill>
                <a:latin typeface="Consolas"/>
                <a:cs typeface="Consolas"/>
              </a:rPr>
              <a:t>r</a:t>
            </a:r>
            <a:r>
              <a:rPr sz="1050"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:</a:t>
            </a:r>
            <a:r>
              <a:rPr sz="1050" i="1" dirty="0">
                <a:solidFill>
                  <a:srgbClr val="2A00FF"/>
                </a:solidFill>
                <a:latin typeface="Consolas"/>
                <a:cs typeface="Consolas"/>
              </a:rPr>
              <a:t>:</a:t>
            </a:r>
            <a:r>
              <a:rPr sz="1050"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on</a:t>
            </a:r>
            <a:r>
              <a:rPr sz="1050" i="1" dirty="0">
                <a:solidFill>
                  <a:srgbClr val="2A00FF"/>
                </a:solidFill>
                <a:latin typeface="Consolas"/>
                <a:cs typeface="Consolas"/>
              </a:rPr>
              <a:t>e</a:t>
            </a:r>
            <a:r>
              <a:rPr sz="1050"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:</a:t>
            </a:r>
            <a:r>
              <a:rPr sz="1050" i="1" spc="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i="1" spc="-5" dirty="0">
                <a:latin typeface="Consolas"/>
                <a:cs typeface="Consolas"/>
              </a:rPr>
              <a:t>+</a:t>
            </a:r>
            <a:r>
              <a:rPr sz="1050" i="1" spc="-20" dirty="0">
                <a:latin typeface="Consolas"/>
                <a:cs typeface="Consolas"/>
              </a:rPr>
              <a:t>v</a:t>
            </a:r>
            <a:r>
              <a:rPr sz="1050" i="1" spc="-5" dirty="0">
                <a:latin typeface="Consolas"/>
                <a:cs typeface="Consolas"/>
              </a:rPr>
              <a:t>alu</a:t>
            </a:r>
            <a:r>
              <a:rPr sz="1050" i="1" spc="-20" dirty="0">
                <a:latin typeface="Consolas"/>
                <a:cs typeface="Consolas"/>
              </a:rPr>
              <a:t>e</a:t>
            </a:r>
            <a:r>
              <a:rPr sz="1050" i="1" spc="-5" dirty="0">
                <a:latin typeface="Consolas"/>
                <a:cs typeface="Consolas"/>
              </a:rPr>
              <a:t>)</a:t>
            </a:r>
            <a:r>
              <a:rPr sz="1050" i="1" dirty="0">
                <a:latin typeface="Consolas"/>
                <a:cs typeface="Consolas"/>
              </a:rPr>
              <a:t>; </a:t>
            </a:r>
            <a:r>
              <a:rPr sz="1050" spc="-5" dirty="0">
                <a:latin typeface="Consolas"/>
                <a:cs typeface="Consolas"/>
              </a:rPr>
              <a:t>Strin</a:t>
            </a:r>
            <a:r>
              <a:rPr sz="1050" dirty="0">
                <a:latin typeface="Consolas"/>
                <a:cs typeface="Consolas"/>
              </a:rPr>
              <a:t>g	</a:t>
            </a:r>
            <a:r>
              <a:rPr sz="1050" spc="-5" dirty="0">
                <a:latin typeface="Consolas"/>
                <a:cs typeface="Consolas"/>
              </a:rPr>
              <a:t>newStr=</a:t>
            </a:r>
            <a:r>
              <a:rPr sz="1050" spc="-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spc="-20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De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de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6537325" y="5711825"/>
            <a:ext cx="26066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3"/>
              </a:rPr>
              <a:t>ww</a:t>
            </a:r>
            <a:r>
              <a:rPr spc="-40" dirty="0">
                <a:hlinkClick r:id="rId3"/>
              </a:rPr>
              <a:t>w</a:t>
            </a:r>
            <a:r>
              <a:rPr dirty="0">
                <a:hlinkClick r:id="rId3"/>
              </a:rPr>
              <a:t>.edure</a:t>
            </a:r>
            <a:r>
              <a:rPr spc="-10" dirty="0">
                <a:hlinkClick r:id="rId3"/>
              </a:rPr>
              <a:t>k</a:t>
            </a:r>
            <a:r>
              <a:rPr spc="-15" dirty="0">
                <a:hlinkClick r:id="rId3"/>
              </a:rPr>
              <a:t>a</a:t>
            </a:r>
            <a:r>
              <a:rPr dirty="0">
                <a:hlinkClick r:id="rId3"/>
              </a:rPr>
              <a:t>.</a:t>
            </a:r>
            <a:r>
              <a:rPr spc="-10" dirty="0">
                <a:hlinkClick r:id="rId3"/>
              </a:rPr>
              <a:t>c</a:t>
            </a:r>
            <a:r>
              <a:rPr dirty="0">
                <a:hlinkClick r:id="rId3"/>
              </a:rPr>
              <a:t>o</a:t>
            </a:r>
            <a:r>
              <a:rPr spc="-10" dirty="0">
                <a:hlinkClick r:id="rId3"/>
              </a:rPr>
              <a:t>/</a:t>
            </a:r>
            <a:r>
              <a:rPr spc="-5" dirty="0">
                <a:hlinkClick r:id="rId3"/>
              </a:rPr>
              <a:t>bi</a:t>
            </a:r>
            <a:r>
              <a:rPr spc="-15" dirty="0">
                <a:hlinkClick r:id="rId3"/>
              </a:rPr>
              <a:t>g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a</a:t>
            </a:r>
            <a:r>
              <a:rPr spc="-10" dirty="0">
                <a:hlinkClick r:id="rId3"/>
              </a:rPr>
              <a:t>t</a:t>
            </a:r>
            <a:r>
              <a:rPr spc="-20" dirty="0">
                <a:hlinkClick r:id="rId3"/>
              </a:rPr>
              <a:t>a-a</a:t>
            </a:r>
            <a:r>
              <a:rPr spc="-10" dirty="0">
                <a:hlinkClick r:id="rId3"/>
              </a:rPr>
              <a:t>n</a:t>
            </a:r>
            <a:r>
              <a:rPr spc="-15" dirty="0">
                <a:hlinkClick r:id="rId3"/>
              </a:rPr>
              <a:t>d</a:t>
            </a:r>
            <a:r>
              <a:rPr spc="-5" dirty="0">
                <a:hlinkClick r:id="rId3"/>
              </a:rPr>
              <a:t>-</a:t>
            </a:r>
            <a:r>
              <a:rPr spc="-10" dirty="0">
                <a:hlinkClick r:id="rId3"/>
              </a:rPr>
              <a:t>h</a:t>
            </a:r>
            <a:r>
              <a:rPr spc="-15" dirty="0">
                <a:hlinkClick r:id="rId3"/>
              </a:rPr>
              <a:t>a</a:t>
            </a:r>
            <a:r>
              <a:rPr spc="-10" dirty="0">
                <a:hlinkClick r:id="rId3"/>
              </a:rPr>
              <a:t>d</a:t>
            </a:r>
            <a:r>
              <a:rPr spc="-20" dirty="0">
                <a:hlinkClick r:id="rId3"/>
              </a:rPr>
              <a:t>o</a:t>
            </a:r>
            <a:r>
              <a:rPr spc="-10" dirty="0">
                <a:hlinkClick r:id="rId3"/>
              </a:rPr>
              <a:t>op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87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24821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9992" y="1667222"/>
            <a:ext cx="4772660" cy="41036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in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t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counter=1;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whil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(itr.hasMo</a:t>
            </a:r>
            <a:r>
              <a:rPr sz="1050" b="1" spc="-20" dirty="0">
                <a:latin typeface="Consolas"/>
                <a:cs typeface="Consolas"/>
              </a:rPr>
              <a:t>r</a:t>
            </a:r>
            <a:r>
              <a:rPr sz="1050" b="1" spc="-5" dirty="0">
                <a:latin typeface="Consolas"/>
                <a:cs typeface="Consolas"/>
              </a:rPr>
              <a:t>eTo</a:t>
            </a:r>
            <a:r>
              <a:rPr sz="1050" b="1" spc="-20" dirty="0">
                <a:latin typeface="Consolas"/>
                <a:cs typeface="Consolas"/>
              </a:rPr>
              <a:t>k</a:t>
            </a:r>
            <a:r>
              <a:rPr sz="1050" b="1" spc="-5" dirty="0">
                <a:latin typeface="Consolas"/>
                <a:cs typeface="Consolas"/>
              </a:rPr>
              <a:t>ens()</a:t>
            </a:r>
            <a:r>
              <a:rPr sz="1050" b="1" dirty="0">
                <a:latin typeface="Consolas"/>
                <a:cs typeface="Consolas"/>
              </a:rPr>
              <a:t>)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355600" marR="1924050"/>
            <a:r>
              <a:rPr sz="1050" spc="-10" dirty="0">
                <a:latin typeface="Consolas"/>
                <a:cs typeface="Consolas"/>
              </a:rPr>
              <a:t>Strin</a:t>
            </a:r>
            <a:r>
              <a:rPr sz="1050" dirty="0">
                <a:latin typeface="Consolas"/>
                <a:cs typeface="Consolas"/>
              </a:rPr>
              <a:t>g</a:t>
            </a:r>
            <a:r>
              <a:rPr sz="1050" spc="-10" dirty="0">
                <a:latin typeface="Consolas"/>
                <a:cs typeface="Consolas"/>
              </a:rPr>
              <a:t> token=itr</a:t>
            </a:r>
            <a:r>
              <a:rPr sz="1050" spc="-20" dirty="0">
                <a:latin typeface="Consolas"/>
                <a:cs typeface="Consolas"/>
              </a:rPr>
              <a:t>.</a:t>
            </a:r>
            <a:r>
              <a:rPr sz="1050" spc="-10" dirty="0">
                <a:latin typeface="Consolas"/>
                <a:cs typeface="Consolas"/>
              </a:rPr>
              <a:t>nex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10" dirty="0">
                <a:latin typeface="Consolas"/>
                <a:cs typeface="Consolas"/>
              </a:rPr>
              <a:t>Toke</a:t>
            </a:r>
            <a:r>
              <a:rPr sz="1050" spc="-5" dirty="0">
                <a:latin typeface="Consolas"/>
                <a:cs typeface="Consolas"/>
              </a:rPr>
              <a:t>n</a:t>
            </a:r>
            <a:r>
              <a:rPr sz="1050" spc="-10" dirty="0">
                <a:latin typeface="Consolas"/>
                <a:cs typeface="Consolas"/>
              </a:rPr>
              <a:t>(); </a:t>
            </a:r>
            <a:r>
              <a:rPr sz="1050" spc="-5" dirty="0">
                <a:latin typeface="Consolas"/>
                <a:cs typeface="Consolas"/>
              </a:rPr>
              <a:t>System.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out</a:t>
            </a:r>
            <a:r>
              <a:rPr sz="1050" i="1" spc="-5" dirty="0">
                <a:latin typeface="Consolas"/>
                <a:cs typeface="Consolas"/>
              </a:rPr>
              <a:t>.print</a:t>
            </a:r>
            <a:r>
              <a:rPr sz="1050" i="1" spc="-20" dirty="0">
                <a:latin typeface="Consolas"/>
                <a:cs typeface="Consolas"/>
              </a:rPr>
              <a:t>l</a:t>
            </a:r>
            <a:r>
              <a:rPr sz="1050" i="1" dirty="0">
                <a:latin typeface="Consolas"/>
                <a:cs typeface="Consolas"/>
              </a:rPr>
              <a:t>n</a:t>
            </a:r>
            <a:r>
              <a:rPr sz="1050" i="1" spc="-5" dirty="0">
                <a:latin typeface="Consolas"/>
                <a:cs typeface="Consolas"/>
              </a:rPr>
              <a:t>(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i="1" spc="-20" dirty="0">
                <a:solidFill>
                  <a:srgbClr val="2A00FF"/>
                </a:solidFill>
                <a:latin typeface="Consolas"/>
                <a:cs typeface="Consolas"/>
              </a:rPr>
              <a:t>t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oken"</a:t>
            </a:r>
            <a:r>
              <a:rPr sz="1050" i="1" spc="-5" dirty="0">
                <a:latin typeface="Consolas"/>
                <a:cs typeface="Consolas"/>
              </a:rPr>
              <a:t>+token); </a:t>
            </a:r>
            <a:r>
              <a:rPr sz="1050" spc="-5" dirty="0">
                <a:latin typeface="Consolas"/>
                <a:cs typeface="Consolas"/>
              </a:rPr>
              <a:t>System.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out</a:t>
            </a:r>
            <a:r>
              <a:rPr sz="1050" i="1" spc="-5" dirty="0">
                <a:latin typeface="Consolas"/>
                <a:cs typeface="Consolas"/>
              </a:rPr>
              <a:t>.print</a:t>
            </a:r>
            <a:r>
              <a:rPr sz="1050" i="1" spc="-20" dirty="0">
                <a:latin typeface="Consolas"/>
                <a:cs typeface="Consolas"/>
              </a:rPr>
              <a:t>l</a:t>
            </a:r>
            <a:r>
              <a:rPr sz="1050" i="1" dirty="0">
                <a:latin typeface="Consolas"/>
                <a:cs typeface="Consolas"/>
              </a:rPr>
              <a:t>n</a:t>
            </a:r>
            <a:r>
              <a:rPr sz="1050" i="1" spc="-5" dirty="0">
                <a:latin typeface="Consolas"/>
                <a:cs typeface="Consolas"/>
              </a:rPr>
              <a:t>(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sz="1050" i="1" spc="-20" dirty="0">
                <a:solidFill>
                  <a:srgbClr val="2A00FF"/>
                </a:solidFill>
                <a:latin typeface="Consolas"/>
                <a:cs typeface="Consolas"/>
              </a:rPr>
              <a:t>i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="</a:t>
            </a:r>
            <a:r>
              <a:rPr sz="1050" i="1" spc="-5" dirty="0">
                <a:latin typeface="Consolas"/>
                <a:cs typeface="Consolas"/>
              </a:rPr>
              <a:t>+counter);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sz="1050" b="1" spc="-5" dirty="0">
                <a:latin typeface="Consolas"/>
                <a:cs typeface="Consolas"/>
              </a:rPr>
              <a:t>(list.contains</a:t>
            </a:r>
            <a:r>
              <a:rPr sz="1050" b="1" spc="-20" dirty="0">
                <a:latin typeface="Consolas"/>
                <a:cs typeface="Consolas"/>
              </a:rPr>
              <a:t>(</a:t>
            </a:r>
            <a:r>
              <a:rPr sz="1050" b="1" spc="-5" dirty="0">
                <a:latin typeface="Consolas"/>
                <a:cs typeface="Consolas"/>
              </a:rPr>
              <a:t>cou</a:t>
            </a:r>
            <a:r>
              <a:rPr sz="1050" b="1" spc="-20" dirty="0">
                <a:latin typeface="Consolas"/>
                <a:cs typeface="Consolas"/>
              </a:rPr>
              <a:t>n</a:t>
            </a:r>
            <a:r>
              <a:rPr sz="1050" b="1" spc="-5" dirty="0">
                <a:latin typeface="Consolas"/>
                <a:cs typeface="Consolas"/>
              </a:rPr>
              <a:t>ter)</a:t>
            </a:r>
            <a:r>
              <a:rPr sz="1050" b="1" dirty="0">
                <a:latin typeface="Consolas"/>
                <a:cs typeface="Consolas"/>
              </a:rPr>
              <a:t>)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sz="1050" b="1" spc="-5" dirty="0">
                <a:latin typeface="Consolas"/>
                <a:cs typeface="Consolas"/>
              </a:rPr>
              <a:t>(newStr.length</a:t>
            </a:r>
            <a:r>
              <a:rPr sz="1050" b="1" spc="-20" dirty="0">
                <a:latin typeface="Consolas"/>
                <a:cs typeface="Consolas"/>
              </a:rPr>
              <a:t>(</a:t>
            </a:r>
            <a:r>
              <a:rPr sz="1050" b="1" spc="-5" dirty="0">
                <a:latin typeface="Consolas"/>
                <a:cs typeface="Consolas"/>
              </a:rPr>
              <a:t>)&gt;0</a:t>
            </a:r>
            <a:r>
              <a:rPr sz="1050" b="1" dirty="0">
                <a:latin typeface="Consolas"/>
                <a:cs typeface="Consolas"/>
              </a:rPr>
              <a:t>)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spc="-5" dirty="0">
                <a:latin typeface="Consolas"/>
                <a:cs typeface="Consolas"/>
              </a:rPr>
              <a:t>newStr+=</a:t>
            </a:r>
            <a:r>
              <a:rPr sz="1050" spc="-5" dirty="0">
                <a:solidFill>
                  <a:srgbClr val="2A00FF"/>
                </a:solidFill>
                <a:latin typeface="Consolas"/>
                <a:cs typeface="Consolas"/>
              </a:rPr>
              <a:t>","</a:t>
            </a:r>
            <a:r>
              <a:rPr sz="1050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0"/>
            <a:r>
              <a:rPr sz="1050" spc="-5" dirty="0">
                <a:latin typeface="Consolas"/>
                <a:cs typeface="Consolas"/>
              </a:rPr>
              <a:t>newStr+=</a:t>
            </a:r>
            <a:r>
              <a:rPr sz="1050" i="1" spc="-5" dirty="0">
                <a:latin typeface="Consolas"/>
                <a:cs typeface="Consolas"/>
              </a:rPr>
              <a:t>encrypt(</a:t>
            </a:r>
            <a:r>
              <a:rPr sz="1050" i="1" spc="-20" dirty="0">
                <a:latin typeface="Consolas"/>
                <a:cs typeface="Consolas"/>
              </a:rPr>
              <a:t>t</a:t>
            </a:r>
            <a:r>
              <a:rPr sz="1050" i="1" spc="-5" dirty="0">
                <a:latin typeface="Consolas"/>
                <a:cs typeface="Consolas"/>
              </a:rPr>
              <a:t>oke</a:t>
            </a:r>
            <a:r>
              <a:rPr sz="1050" i="1" spc="-20" dirty="0">
                <a:latin typeface="Consolas"/>
                <a:cs typeface="Consolas"/>
              </a:rPr>
              <a:t>n</a:t>
            </a:r>
            <a:r>
              <a:rPr sz="1050" i="1" dirty="0">
                <a:latin typeface="Consolas"/>
                <a:cs typeface="Consolas"/>
              </a:rPr>
              <a:t>,</a:t>
            </a:r>
            <a:r>
              <a:rPr sz="1050" i="1" spc="-5" dirty="0"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key1</a:t>
            </a:r>
            <a:r>
              <a:rPr sz="1050" i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6985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else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698500" marR="2530475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if</a:t>
            </a:r>
            <a:r>
              <a:rPr sz="1050" b="1" spc="-5" dirty="0">
                <a:latin typeface="Consolas"/>
                <a:cs typeface="Consolas"/>
              </a:rPr>
              <a:t>(newStr.length</a:t>
            </a:r>
            <a:r>
              <a:rPr sz="1050" b="1" spc="-20" dirty="0">
                <a:latin typeface="Consolas"/>
                <a:cs typeface="Consolas"/>
              </a:rPr>
              <a:t>(</a:t>
            </a:r>
            <a:r>
              <a:rPr sz="1050" b="1" spc="-5" dirty="0">
                <a:latin typeface="Consolas"/>
                <a:cs typeface="Consolas"/>
              </a:rPr>
              <a:t>)&gt;0</a:t>
            </a:r>
            <a:r>
              <a:rPr sz="1050" b="1" dirty="0">
                <a:latin typeface="Consolas"/>
                <a:cs typeface="Consolas"/>
              </a:rPr>
              <a:t>) </a:t>
            </a:r>
            <a:r>
              <a:rPr sz="1050" spc="-5" dirty="0">
                <a:latin typeface="Consolas"/>
                <a:cs typeface="Consolas"/>
              </a:rPr>
              <a:t>newStr+=</a:t>
            </a:r>
            <a:r>
              <a:rPr sz="1050" spc="-5" dirty="0">
                <a:solidFill>
                  <a:srgbClr val="2A00FF"/>
                </a:solidFill>
                <a:latin typeface="Consolas"/>
                <a:cs typeface="Consolas"/>
              </a:rPr>
              <a:t>","</a:t>
            </a:r>
            <a:r>
              <a:rPr sz="1050" dirty="0">
                <a:latin typeface="Consolas"/>
                <a:cs typeface="Consolas"/>
              </a:rPr>
              <a:t>; </a:t>
            </a:r>
            <a:r>
              <a:rPr sz="1050" spc="-5" dirty="0">
                <a:latin typeface="Consolas"/>
                <a:cs typeface="Consolas"/>
              </a:rPr>
              <a:t>newStr+=token;</a:t>
            </a:r>
            <a:endParaRPr sz="1050">
              <a:latin typeface="Consolas"/>
              <a:cs typeface="Consolas"/>
            </a:endParaRPr>
          </a:p>
          <a:p>
            <a:pPr marL="6985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355600"/>
            <a:r>
              <a:rPr sz="1050" spc="-5" dirty="0">
                <a:latin typeface="Consolas"/>
                <a:cs typeface="Consolas"/>
              </a:rPr>
              <a:t>counter=counter+</a:t>
            </a:r>
            <a:r>
              <a:rPr sz="1050" spc="-20" dirty="0">
                <a:latin typeface="Consolas"/>
                <a:cs typeface="Consolas"/>
              </a:rPr>
              <a:t>1</a:t>
            </a:r>
            <a:r>
              <a:rPr sz="1050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 marL="3556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12700"/>
            <a:r>
              <a:rPr sz="1050" spc="-5" dirty="0">
                <a:latin typeface="Consolas"/>
                <a:cs typeface="Consolas"/>
              </a:rPr>
              <a:t>output.collect</a:t>
            </a:r>
            <a:r>
              <a:rPr sz="1050" dirty="0">
                <a:latin typeface="Consolas"/>
                <a:cs typeface="Consolas"/>
              </a:rPr>
              <a:t>(</a:t>
            </a:r>
            <a:r>
              <a:rPr sz="1050" spc="-10" dirty="0">
                <a:latin typeface="Consolas"/>
                <a:cs typeface="Consolas"/>
              </a:rPr>
              <a:t> </a:t>
            </a:r>
            <a:r>
              <a:rPr sz="1050" spc="-20" dirty="0">
                <a:latin typeface="Consolas"/>
                <a:cs typeface="Consolas"/>
              </a:rPr>
              <a:t>N</a:t>
            </a:r>
            <a:r>
              <a:rPr sz="1050" spc="-5" dirty="0">
                <a:latin typeface="Consolas"/>
                <a:cs typeface="Consolas"/>
              </a:rPr>
              <a:t>ull</a:t>
            </a:r>
            <a:r>
              <a:rPr sz="1050" spc="-20" dirty="0">
                <a:latin typeface="Consolas"/>
                <a:cs typeface="Consolas"/>
              </a:rPr>
              <a:t>W</a:t>
            </a:r>
            <a:r>
              <a:rPr sz="1050" spc="-5" dirty="0">
                <a:latin typeface="Consolas"/>
                <a:cs typeface="Consolas"/>
              </a:rPr>
              <a:t>ritable</a:t>
            </a:r>
            <a:r>
              <a:rPr sz="1050" dirty="0">
                <a:latin typeface="Consolas"/>
                <a:cs typeface="Consolas"/>
              </a:rPr>
              <a:t>.</a:t>
            </a:r>
            <a:r>
              <a:rPr sz="1050" i="1" spc="-5" dirty="0">
                <a:latin typeface="Consolas"/>
                <a:cs typeface="Consolas"/>
              </a:rPr>
              <a:t>get()</a:t>
            </a:r>
            <a:r>
              <a:rPr sz="1050" i="1" dirty="0">
                <a:latin typeface="Consolas"/>
                <a:cs typeface="Consolas"/>
              </a:rPr>
              <a:t>,</a:t>
            </a:r>
            <a:r>
              <a:rPr sz="1050" i="1" spc="-10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n</a:t>
            </a:r>
            <a:r>
              <a:rPr sz="1050" b="1" i="1" spc="-20" dirty="0">
                <a:solidFill>
                  <a:srgbClr val="7E0054"/>
                </a:solidFill>
                <a:latin typeface="Consolas"/>
                <a:cs typeface="Consolas"/>
              </a:rPr>
              <a:t>e</a:t>
            </a:r>
            <a:r>
              <a:rPr sz="1050" b="1" i="1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050" b="1" i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i="1" spc="-5" dirty="0">
                <a:latin typeface="Consolas"/>
                <a:cs typeface="Consolas"/>
              </a:rPr>
              <a:t>T</a:t>
            </a:r>
            <a:r>
              <a:rPr sz="1050" b="1" i="1" spc="-20" dirty="0">
                <a:latin typeface="Consolas"/>
                <a:cs typeface="Consolas"/>
              </a:rPr>
              <a:t>e</a:t>
            </a:r>
            <a:r>
              <a:rPr sz="1050" b="1" i="1" spc="-5" dirty="0">
                <a:latin typeface="Consolas"/>
                <a:cs typeface="Consolas"/>
              </a:rPr>
              <a:t>xt(newStr.toStri</a:t>
            </a:r>
            <a:r>
              <a:rPr sz="1050" b="1" i="1" spc="-20" dirty="0">
                <a:latin typeface="Consolas"/>
                <a:cs typeface="Consolas"/>
              </a:rPr>
              <a:t>n</a:t>
            </a:r>
            <a:r>
              <a:rPr sz="1050" b="1" i="1" spc="-5" dirty="0">
                <a:latin typeface="Consolas"/>
                <a:cs typeface="Consolas"/>
              </a:rPr>
              <a:t>g()</a:t>
            </a:r>
            <a:r>
              <a:rPr sz="1050" b="1" i="1" spc="-20" dirty="0">
                <a:latin typeface="Consolas"/>
                <a:cs typeface="Consolas"/>
              </a:rPr>
              <a:t>)</a:t>
            </a:r>
            <a:r>
              <a:rPr sz="1050" b="1" i="1" spc="-5" dirty="0">
                <a:latin typeface="Consolas"/>
                <a:cs typeface="Consolas"/>
              </a:rPr>
              <a:t>)</a:t>
            </a:r>
            <a:r>
              <a:rPr sz="1050" b="1" i="1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9993" y="5655885"/>
            <a:ext cx="99695" cy="320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 marL="127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39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De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de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547673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87905" y="1641568"/>
            <a:ext cx="4190365" cy="41242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publi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stati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vo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d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m</a:t>
            </a:r>
            <a:r>
              <a:rPr sz="1050" b="1" spc="-20" dirty="0">
                <a:latin typeface="Consolas"/>
                <a:cs typeface="Consolas"/>
              </a:rPr>
              <a:t>a</a:t>
            </a:r>
            <a:r>
              <a:rPr sz="1050" b="1" spc="-5" dirty="0">
                <a:latin typeface="Consolas"/>
                <a:cs typeface="Consolas"/>
              </a:rPr>
              <a:t>in(String[</a:t>
            </a:r>
            <a:r>
              <a:rPr sz="1050" b="1" dirty="0">
                <a:latin typeface="Consolas"/>
                <a:cs typeface="Consolas"/>
              </a:rPr>
              <a:t>]</a:t>
            </a:r>
            <a:r>
              <a:rPr sz="1050" b="1" spc="-5" dirty="0">
                <a:latin typeface="Consolas"/>
                <a:cs typeface="Consolas"/>
              </a:rPr>
              <a:t> args</a:t>
            </a:r>
            <a:r>
              <a:rPr sz="1050" b="1" dirty="0">
                <a:latin typeface="Consolas"/>
                <a:cs typeface="Consolas"/>
              </a:rPr>
              <a:t>)</a:t>
            </a:r>
            <a:r>
              <a:rPr sz="1050" b="1" spc="-20" dirty="0">
                <a:latin typeface="Consolas"/>
                <a:cs typeface="Consolas"/>
              </a:rPr>
              <a:t> 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th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r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ow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5" dirty="0">
                <a:latin typeface="Consolas"/>
                <a:cs typeface="Consolas"/>
              </a:rPr>
              <a:t>Exceptio</a:t>
            </a:r>
            <a:r>
              <a:rPr sz="1050" b="1" dirty="0">
                <a:latin typeface="Consolas"/>
                <a:cs typeface="Consolas"/>
              </a:rPr>
              <a:t>n</a:t>
            </a:r>
            <a:r>
              <a:rPr sz="1050" b="1" spc="-10" dirty="0">
                <a:latin typeface="Consolas"/>
                <a:cs typeface="Consolas"/>
              </a:rPr>
              <a:t> </a:t>
            </a:r>
            <a:r>
              <a:rPr sz="1050" b="1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/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i</a:t>
            </a:r>
            <a:r>
              <a:rPr sz="1050" b="1" dirty="0">
                <a:solidFill>
                  <a:srgbClr val="7E0054"/>
                </a:solidFill>
                <a:latin typeface="Consolas"/>
                <a:cs typeface="Consolas"/>
              </a:rPr>
              <a:t>f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spc="-10" dirty="0">
                <a:latin typeface="Consolas"/>
                <a:cs typeface="Consolas"/>
              </a:rPr>
              <a:t>(args.</a:t>
            </a:r>
            <a:r>
              <a:rPr sz="1050" b="1" spc="-10" dirty="0">
                <a:solidFill>
                  <a:srgbClr val="0000C0"/>
                </a:solidFill>
                <a:latin typeface="Consolas"/>
                <a:cs typeface="Consolas"/>
              </a:rPr>
              <a:t>lengt</a:t>
            </a:r>
            <a:r>
              <a:rPr sz="1050" b="1" dirty="0">
                <a:solidFill>
                  <a:srgbClr val="0000C0"/>
                </a:solidFill>
                <a:latin typeface="Consolas"/>
                <a:cs typeface="Consolas"/>
              </a:rPr>
              <a:t>h</a:t>
            </a:r>
            <a:r>
              <a:rPr sz="1050" b="1" spc="-10" dirty="0">
                <a:solidFill>
                  <a:srgbClr val="0000C0"/>
                </a:solidFill>
                <a:latin typeface="Consolas"/>
                <a:cs typeface="Consolas"/>
              </a:rPr>
              <a:t> </a:t>
            </a:r>
            <a:r>
              <a:rPr sz="1050" b="1" spc="-20" dirty="0">
                <a:latin typeface="Consolas"/>
                <a:cs typeface="Consolas"/>
              </a:rPr>
              <a:t>!</a:t>
            </a:r>
            <a:r>
              <a:rPr sz="1050" b="1" dirty="0">
                <a:latin typeface="Consolas"/>
                <a:cs typeface="Consolas"/>
              </a:rPr>
              <a:t>=</a:t>
            </a:r>
            <a:r>
              <a:rPr sz="1050" b="1" spc="-10" dirty="0">
                <a:latin typeface="Consolas"/>
                <a:cs typeface="Consolas"/>
              </a:rPr>
              <a:t> 2</a:t>
            </a:r>
            <a:r>
              <a:rPr sz="1050" b="1" dirty="0">
                <a:latin typeface="Consolas"/>
                <a:cs typeface="Consolas"/>
              </a:rPr>
              <a:t>)</a:t>
            </a:r>
            <a:r>
              <a:rPr sz="1050" b="1" spc="-20" dirty="0">
                <a:latin typeface="Consolas"/>
                <a:cs typeface="Consolas"/>
              </a:rPr>
              <a:t> </a:t>
            </a:r>
            <a:r>
              <a:rPr sz="1050" b="1" dirty="0">
                <a:latin typeface="Consolas"/>
                <a:cs typeface="Consolas"/>
              </a:rPr>
              <a:t>{</a:t>
            </a:r>
            <a:endParaRPr sz="1050">
              <a:latin typeface="Consolas"/>
              <a:cs typeface="Consolas"/>
            </a:endParaRPr>
          </a:p>
          <a:p>
            <a:pPr marL="743585"/>
            <a:r>
              <a:rPr sz="1050" spc="-5" dirty="0">
                <a:latin typeface="Consolas"/>
                <a:cs typeface="Consolas"/>
              </a:rPr>
              <a:t>System</a:t>
            </a:r>
            <a:r>
              <a:rPr sz="1050" spc="-20" dirty="0">
                <a:latin typeface="Consolas"/>
                <a:cs typeface="Consolas"/>
              </a:rPr>
              <a:t>.</a:t>
            </a:r>
            <a:r>
              <a:rPr sz="1050" i="1" spc="-5" dirty="0">
                <a:solidFill>
                  <a:srgbClr val="0000C0"/>
                </a:solidFill>
                <a:latin typeface="Consolas"/>
                <a:cs typeface="Consolas"/>
              </a:rPr>
              <a:t>out</a:t>
            </a:r>
            <a:r>
              <a:rPr sz="1050" i="1" spc="-20" dirty="0">
                <a:latin typeface="Consolas"/>
                <a:cs typeface="Consolas"/>
              </a:rPr>
              <a:t>.</a:t>
            </a:r>
            <a:r>
              <a:rPr sz="1050" i="1" spc="-5" dirty="0">
                <a:latin typeface="Consolas"/>
                <a:cs typeface="Consolas"/>
              </a:rPr>
              <a:t>println(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"usage</a:t>
            </a:r>
            <a:r>
              <a:rPr sz="1050" i="1" dirty="0">
                <a:solidFill>
                  <a:srgbClr val="2A00FF"/>
                </a:solidFill>
                <a:latin typeface="Consolas"/>
                <a:cs typeface="Consolas"/>
              </a:rPr>
              <a:t>:</a:t>
            </a:r>
            <a:r>
              <a:rPr sz="1050"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sz="1050" i="1" spc="-20" dirty="0">
                <a:solidFill>
                  <a:srgbClr val="2A00FF"/>
                </a:solidFill>
                <a:latin typeface="Consolas"/>
                <a:cs typeface="Consolas"/>
              </a:rPr>
              <a:t>[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inp</a:t>
            </a:r>
            <a:r>
              <a:rPr sz="1050" i="1" spc="-20" dirty="0">
                <a:solidFill>
                  <a:srgbClr val="2A00FF"/>
                </a:solidFill>
                <a:latin typeface="Consolas"/>
                <a:cs typeface="Consolas"/>
              </a:rPr>
              <a:t>u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t</a:t>
            </a:r>
            <a:r>
              <a:rPr sz="1050" i="1" dirty="0">
                <a:solidFill>
                  <a:srgbClr val="2A00FF"/>
                </a:solidFill>
                <a:latin typeface="Consolas"/>
                <a:cs typeface="Consolas"/>
              </a:rPr>
              <a:t>]</a:t>
            </a:r>
            <a:r>
              <a:rPr sz="1050"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sz="1050" i="1" spc="-5" dirty="0">
                <a:solidFill>
                  <a:srgbClr val="2A00FF"/>
                </a:solidFill>
                <a:latin typeface="Consolas"/>
                <a:cs typeface="Consolas"/>
              </a:rPr>
              <a:t>[output]"</a:t>
            </a:r>
            <a:r>
              <a:rPr sz="1050" i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 marL="743585"/>
            <a:r>
              <a:rPr sz="1050" spc="-5" dirty="0">
                <a:latin typeface="Consolas"/>
                <a:cs typeface="Consolas"/>
              </a:rPr>
              <a:t>System</a:t>
            </a:r>
            <a:r>
              <a:rPr sz="1050" spc="-20" dirty="0">
                <a:latin typeface="Consolas"/>
                <a:cs typeface="Consolas"/>
              </a:rPr>
              <a:t>.</a:t>
            </a:r>
            <a:r>
              <a:rPr sz="1050" i="1" spc="-5" dirty="0">
                <a:latin typeface="Consolas"/>
                <a:cs typeface="Consolas"/>
              </a:rPr>
              <a:t>exi</a:t>
            </a:r>
            <a:r>
              <a:rPr sz="1050" i="1" spc="-15" dirty="0">
                <a:latin typeface="Consolas"/>
                <a:cs typeface="Consolas"/>
              </a:rPr>
              <a:t>t</a:t>
            </a:r>
            <a:r>
              <a:rPr sz="1050" i="1" spc="-5" dirty="0">
                <a:latin typeface="Consolas"/>
                <a:cs typeface="Consolas"/>
              </a:rPr>
              <a:t>(-1);</a:t>
            </a:r>
            <a:endParaRPr sz="1050">
              <a:latin typeface="Consolas"/>
              <a:cs typeface="Consolas"/>
            </a:endParaRPr>
          </a:p>
          <a:p>
            <a:pPr marL="597535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  <a:p>
            <a:pPr>
              <a:lnSpc>
                <a:spcPct val="100000"/>
              </a:lnSpc>
            </a:pPr>
            <a:endParaRPr sz="1000">
              <a:latin typeface="Times New Roman"/>
              <a:cs typeface="Times New Roman"/>
            </a:endParaRPr>
          </a:p>
          <a:p>
            <a:pPr>
              <a:spcBef>
                <a:spcPts val="47"/>
              </a:spcBef>
            </a:pPr>
            <a:endParaRPr sz="1150">
              <a:latin typeface="Times New Roman"/>
              <a:cs typeface="Times New Roman"/>
            </a:endParaRPr>
          </a:p>
          <a:p>
            <a:pPr marL="597535"/>
            <a:r>
              <a:rPr sz="1050" spc="-5" dirty="0">
                <a:latin typeface="Consolas"/>
                <a:cs typeface="Consolas"/>
              </a:rPr>
              <a:t>Jo</a:t>
            </a:r>
            <a:r>
              <a:rPr sz="1050" dirty="0">
                <a:latin typeface="Consolas"/>
                <a:cs typeface="Consolas"/>
              </a:rPr>
              <a:t>b</a:t>
            </a:r>
            <a:r>
              <a:rPr sz="1050" spc="-10" dirty="0">
                <a:latin typeface="Consolas"/>
                <a:cs typeface="Consolas"/>
              </a:rPr>
              <a:t> </a:t>
            </a:r>
            <a:r>
              <a:rPr sz="1050" spc="-5" dirty="0">
                <a:latin typeface="Consolas"/>
                <a:cs typeface="Consolas"/>
              </a:rPr>
              <a:t>jo</a:t>
            </a:r>
            <a:r>
              <a:rPr sz="1050" dirty="0">
                <a:latin typeface="Consolas"/>
                <a:cs typeface="Consolas"/>
              </a:rPr>
              <a:t>b</a:t>
            </a:r>
            <a:r>
              <a:rPr sz="1050" spc="-10" dirty="0">
                <a:latin typeface="Consolas"/>
                <a:cs typeface="Consolas"/>
              </a:rPr>
              <a:t> </a:t>
            </a:r>
            <a:r>
              <a:rPr sz="1050" dirty="0">
                <a:latin typeface="Consolas"/>
                <a:cs typeface="Consolas"/>
              </a:rPr>
              <a:t>=</a:t>
            </a:r>
            <a:r>
              <a:rPr sz="1050" spc="-15" dirty="0">
                <a:latin typeface="Consolas"/>
                <a:cs typeface="Consolas"/>
              </a:rPr>
              <a:t> </a:t>
            </a:r>
            <a:r>
              <a:rPr sz="1050" spc="-5" dirty="0">
                <a:latin typeface="Consolas"/>
                <a:cs typeface="Consolas"/>
              </a:rPr>
              <a:t>Jo</a:t>
            </a:r>
            <a:r>
              <a:rPr sz="1050" spc="-20" dirty="0">
                <a:latin typeface="Consolas"/>
                <a:cs typeface="Consolas"/>
              </a:rPr>
              <a:t>b</a:t>
            </a:r>
            <a:r>
              <a:rPr sz="1050" spc="-5" dirty="0">
                <a:latin typeface="Consolas"/>
                <a:cs typeface="Consolas"/>
              </a:rPr>
              <a:t>.</a:t>
            </a:r>
            <a:r>
              <a:rPr sz="1050" i="1" spc="-5" dirty="0">
                <a:latin typeface="Consolas"/>
                <a:cs typeface="Consolas"/>
              </a:rPr>
              <a:t>getInstance(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ne</a:t>
            </a:r>
            <a:r>
              <a:rPr sz="1050" b="1" i="1" dirty="0">
                <a:solidFill>
                  <a:srgbClr val="7E0054"/>
                </a:solidFill>
                <a:latin typeface="Consolas"/>
                <a:cs typeface="Consolas"/>
              </a:rPr>
              <a:t>w</a:t>
            </a:r>
            <a:r>
              <a:rPr sz="1050" b="1" i="1" spc="-20" dirty="0">
                <a:solidFill>
                  <a:srgbClr val="7E0054"/>
                </a:solidFill>
                <a:latin typeface="Consolas"/>
                <a:cs typeface="Consolas"/>
              </a:rPr>
              <a:t> </a:t>
            </a:r>
            <a:r>
              <a:rPr sz="1050" b="1" i="1" spc="-5" dirty="0">
                <a:latin typeface="Consolas"/>
                <a:cs typeface="Consolas"/>
              </a:rPr>
              <a:t>Con</a:t>
            </a:r>
            <a:r>
              <a:rPr sz="1050" b="1" i="1" spc="-20" dirty="0">
                <a:latin typeface="Consolas"/>
                <a:cs typeface="Consolas"/>
              </a:rPr>
              <a:t>f</a:t>
            </a:r>
            <a:r>
              <a:rPr sz="1050" b="1" i="1" spc="-5" dirty="0">
                <a:latin typeface="Consolas"/>
                <a:cs typeface="Consolas"/>
              </a:rPr>
              <a:t>iguration())</a:t>
            </a:r>
            <a:r>
              <a:rPr sz="1050" b="1" i="1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5"/>
              </a:spcBef>
            </a:pPr>
            <a:endParaRPr sz="1050">
              <a:latin typeface="Times New Roman"/>
              <a:cs typeface="Times New Roman"/>
            </a:endParaRPr>
          </a:p>
          <a:p>
            <a:pPr marL="597535" marR="517525"/>
            <a:r>
              <a:rPr sz="1050" spc="-5" dirty="0">
                <a:latin typeface="Consolas"/>
                <a:cs typeface="Consolas"/>
              </a:rPr>
              <a:t>job.setO</a:t>
            </a:r>
            <a:r>
              <a:rPr sz="1050" spc="-20" dirty="0">
                <a:latin typeface="Consolas"/>
                <a:cs typeface="Consolas"/>
              </a:rPr>
              <a:t>u</a:t>
            </a:r>
            <a:r>
              <a:rPr sz="1050" spc="-5" dirty="0">
                <a:latin typeface="Consolas"/>
                <a:cs typeface="Consolas"/>
              </a:rPr>
              <a:t>tpu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5" dirty="0">
                <a:latin typeface="Consolas"/>
                <a:cs typeface="Consolas"/>
              </a:rPr>
              <a:t>KeyClass(NullWri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5" dirty="0">
                <a:latin typeface="Consolas"/>
                <a:cs typeface="Consolas"/>
              </a:rPr>
              <a:t>abl</a:t>
            </a:r>
            <a:r>
              <a:rPr sz="1050" spc="-20" dirty="0">
                <a:latin typeface="Consolas"/>
                <a:cs typeface="Consolas"/>
              </a:rPr>
              <a:t>e</a:t>
            </a:r>
            <a:r>
              <a:rPr sz="1050" spc="-5" dirty="0">
                <a:latin typeface="Consolas"/>
                <a:cs typeface="Consolas"/>
              </a:rPr>
              <a:t>.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class</a:t>
            </a:r>
            <a:r>
              <a:rPr sz="1050" b="1" spc="-5" dirty="0">
                <a:latin typeface="Consolas"/>
                <a:cs typeface="Consolas"/>
              </a:rPr>
              <a:t>); </a:t>
            </a:r>
            <a:r>
              <a:rPr sz="1050" spc="-5" dirty="0">
                <a:latin typeface="Consolas"/>
                <a:cs typeface="Consolas"/>
              </a:rPr>
              <a:t>job.setO</a:t>
            </a:r>
            <a:r>
              <a:rPr sz="1050" spc="-20" dirty="0">
                <a:latin typeface="Consolas"/>
                <a:cs typeface="Consolas"/>
              </a:rPr>
              <a:t>u</a:t>
            </a:r>
            <a:r>
              <a:rPr sz="1050" spc="-5" dirty="0">
                <a:latin typeface="Consolas"/>
                <a:cs typeface="Consolas"/>
              </a:rPr>
              <a:t>tpu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5" dirty="0">
                <a:latin typeface="Consolas"/>
                <a:cs typeface="Consolas"/>
              </a:rPr>
              <a:t>ValueClass(Text.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las</a:t>
            </a:r>
            <a:r>
              <a:rPr sz="1050" b="1" spc="-15" dirty="0">
                <a:solidFill>
                  <a:srgbClr val="7E0054"/>
                </a:solidFill>
                <a:latin typeface="Consolas"/>
                <a:cs typeface="Consolas"/>
              </a:rPr>
              <a:t>s</a:t>
            </a:r>
            <a:r>
              <a:rPr sz="1050" b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597535"/>
            <a:r>
              <a:rPr sz="1050" spc="-5" dirty="0">
                <a:latin typeface="Consolas"/>
                <a:cs typeface="Consolas"/>
              </a:rPr>
              <a:t>job.setM</a:t>
            </a:r>
            <a:r>
              <a:rPr sz="1050" spc="-20" dirty="0">
                <a:latin typeface="Consolas"/>
                <a:cs typeface="Consolas"/>
              </a:rPr>
              <a:t>a</a:t>
            </a:r>
            <a:r>
              <a:rPr sz="1050" spc="-5" dirty="0">
                <a:latin typeface="Consolas"/>
                <a:cs typeface="Consolas"/>
              </a:rPr>
              <a:t>ppe</a:t>
            </a:r>
            <a:r>
              <a:rPr sz="1050" spc="-20" dirty="0">
                <a:latin typeface="Consolas"/>
                <a:cs typeface="Consolas"/>
              </a:rPr>
              <a:t>r</a:t>
            </a:r>
            <a:r>
              <a:rPr sz="1050" spc="-5" dirty="0">
                <a:latin typeface="Consolas"/>
                <a:cs typeface="Consolas"/>
              </a:rPr>
              <a:t>Class(Map.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class</a:t>
            </a:r>
            <a:r>
              <a:rPr sz="1050" b="1" spc="-5" dirty="0">
                <a:latin typeface="Consolas"/>
                <a:cs typeface="Consolas"/>
              </a:rPr>
              <a:t>)</a:t>
            </a:r>
            <a:r>
              <a:rPr sz="1050" b="1" dirty="0">
                <a:latin typeface="Consolas"/>
                <a:cs typeface="Consolas"/>
              </a:rPr>
              <a:t>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597535" marR="5080"/>
            <a:r>
              <a:rPr sz="1050" spc="-5" dirty="0">
                <a:latin typeface="Consolas"/>
                <a:cs typeface="Consolas"/>
              </a:rPr>
              <a:t>job.setI</a:t>
            </a:r>
            <a:r>
              <a:rPr sz="1050" spc="-20" dirty="0">
                <a:latin typeface="Consolas"/>
                <a:cs typeface="Consolas"/>
              </a:rPr>
              <a:t>n</a:t>
            </a:r>
            <a:r>
              <a:rPr sz="1050" spc="-5" dirty="0">
                <a:latin typeface="Consolas"/>
                <a:cs typeface="Consolas"/>
              </a:rPr>
              <a:t>put</a:t>
            </a:r>
            <a:r>
              <a:rPr sz="1050" spc="-20" dirty="0">
                <a:latin typeface="Consolas"/>
                <a:cs typeface="Consolas"/>
              </a:rPr>
              <a:t>F</a:t>
            </a:r>
            <a:r>
              <a:rPr sz="1050" spc="-5" dirty="0">
                <a:latin typeface="Consolas"/>
                <a:cs typeface="Consolas"/>
              </a:rPr>
              <a:t>ormatClass(TextI</a:t>
            </a:r>
            <a:r>
              <a:rPr sz="1050" spc="-20" dirty="0">
                <a:latin typeface="Consolas"/>
                <a:cs typeface="Consolas"/>
              </a:rPr>
              <a:t>n</a:t>
            </a:r>
            <a:r>
              <a:rPr sz="1050" spc="-5" dirty="0">
                <a:latin typeface="Consolas"/>
                <a:cs typeface="Consolas"/>
              </a:rPr>
              <a:t>put</a:t>
            </a:r>
            <a:r>
              <a:rPr sz="1050" spc="-20" dirty="0">
                <a:latin typeface="Consolas"/>
                <a:cs typeface="Consolas"/>
              </a:rPr>
              <a:t>F</a:t>
            </a:r>
            <a:r>
              <a:rPr sz="1050" spc="-5" dirty="0">
                <a:latin typeface="Consolas"/>
                <a:cs typeface="Consolas"/>
              </a:rPr>
              <a:t>ormat</a:t>
            </a:r>
            <a:r>
              <a:rPr sz="1050" dirty="0">
                <a:latin typeface="Consolas"/>
                <a:cs typeface="Consolas"/>
              </a:rPr>
              <a:t>.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class</a:t>
            </a:r>
            <a:r>
              <a:rPr sz="1050" b="1" spc="-5" dirty="0">
                <a:latin typeface="Consolas"/>
                <a:cs typeface="Consolas"/>
              </a:rPr>
              <a:t>); </a:t>
            </a:r>
            <a:r>
              <a:rPr sz="1050" spc="-5" dirty="0">
                <a:latin typeface="Consolas"/>
                <a:cs typeface="Consolas"/>
              </a:rPr>
              <a:t>job.setO</a:t>
            </a:r>
            <a:r>
              <a:rPr sz="1050" spc="-20" dirty="0">
                <a:latin typeface="Consolas"/>
                <a:cs typeface="Consolas"/>
              </a:rPr>
              <a:t>u</a:t>
            </a:r>
            <a:r>
              <a:rPr sz="1050" spc="-5" dirty="0">
                <a:latin typeface="Consolas"/>
                <a:cs typeface="Consolas"/>
              </a:rPr>
              <a:t>tpu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5" dirty="0">
                <a:latin typeface="Consolas"/>
                <a:cs typeface="Consolas"/>
              </a:rPr>
              <a:t>FormatClass(Text</a:t>
            </a:r>
            <a:r>
              <a:rPr sz="1050" spc="-20" dirty="0">
                <a:latin typeface="Consolas"/>
                <a:cs typeface="Consolas"/>
              </a:rPr>
              <a:t>O</a:t>
            </a:r>
            <a:r>
              <a:rPr sz="1050" spc="-5" dirty="0">
                <a:latin typeface="Consolas"/>
                <a:cs typeface="Consolas"/>
              </a:rPr>
              <a:t>utp</a:t>
            </a:r>
            <a:r>
              <a:rPr sz="1050" spc="-20" dirty="0">
                <a:latin typeface="Consolas"/>
                <a:cs typeface="Consolas"/>
              </a:rPr>
              <a:t>u</a:t>
            </a:r>
            <a:r>
              <a:rPr sz="1050" spc="-5" dirty="0">
                <a:latin typeface="Consolas"/>
                <a:cs typeface="Consolas"/>
              </a:rPr>
              <a:t>tFormat</a:t>
            </a:r>
            <a:r>
              <a:rPr sz="1050" dirty="0">
                <a:latin typeface="Consolas"/>
                <a:cs typeface="Consolas"/>
              </a:rPr>
              <a:t>.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class</a:t>
            </a:r>
            <a:r>
              <a:rPr sz="1050" b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4"/>
              </a:spcBef>
            </a:pPr>
            <a:endParaRPr sz="1050">
              <a:latin typeface="Times New Roman"/>
              <a:cs typeface="Times New Roman"/>
            </a:endParaRPr>
          </a:p>
          <a:p>
            <a:pPr marL="12700" marR="810260" indent="584835"/>
            <a:r>
              <a:rPr sz="1050" spc="-5" dirty="0">
                <a:latin typeface="Consolas"/>
                <a:cs typeface="Consolas"/>
              </a:rPr>
              <a:t>FileInpu</a:t>
            </a:r>
            <a:r>
              <a:rPr sz="1050" spc="-20" dirty="0">
                <a:latin typeface="Consolas"/>
                <a:cs typeface="Consolas"/>
              </a:rPr>
              <a:t>t</a:t>
            </a:r>
            <a:r>
              <a:rPr sz="1050" spc="-5" dirty="0">
                <a:latin typeface="Consolas"/>
                <a:cs typeface="Consolas"/>
              </a:rPr>
              <a:t>For</a:t>
            </a:r>
            <a:r>
              <a:rPr sz="1050" spc="-20" dirty="0">
                <a:latin typeface="Consolas"/>
                <a:cs typeface="Consolas"/>
              </a:rPr>
              <a:t>m</a:t>
            </a:r>
            <a:r>
              <a:rPr sz="1050" spc="-5" dirty="0">
                <a:latin typeface="Consolas"/>
                <a:cs typeface="Consolas"/>
              </a:rPr>
              <a:t>at.</a:t>
            </a:r>
            <a:r>
              <a:rPr sz="1050" i="1" spc="-5" dirty="0">
                <a:latin typeface="Consolas"/>
                <a:cs typeface="Consolas"/>
              </a:rPr>
              <a:t>setInputPaths</a:t>
            </a:r>
            <a:r>
              <a:rPr sz="1050" i="1" spc="-20" dirty="0">
                <a:latin typeface="Consolas"/>
                <a:cs typeface="Consolas"/>
              </a:rPr>
              <a:t>(</a:t>
            </a:r>
            <a:r>
              <a:rPr sz="1050" i="1" spc="-5" dirty="0">
                <a:latin typeface="Consolas"/>
                <a:cs typeface="Consolas"/>
              </a:rPr>
              <a:t>job</a:t>
            </a:r>
            <a:r>
              <a:rPr sz="1050" i="1" dirty="0">
                <a:latin typeface="Consolas"/>
                <a:cs typeface="Consolas"/>
              </a:rPr>
              <a:t>,</a:t>
            </a:r>
            <a:r>
              <a:rPr sz="1050" i="1" spc="-15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new </a:t>
            </a:r>
            <a:r>
              <a:rPr sz="1050" b="1" i="1" spc="-5" dirty="0">
                <a:latin typeface="Consolas"/>
                <a:cs typeface="Consolas"/>
              </a:rPr>
              <a:t>Path(args[0]));</a:t>
            </a:r>
            <a:endParaRPr sz="1050">
              <a:latin typeface="Consolas"/>
              <a:cs typeface="Consolas"/>
            </a:endParaRPr>
          </a:p>
          <a:p>
            <a:pPr marL="12700" marR="736600" indent="584835"/>
            <a:r>
              <a:rPr sz="1050" spc="-5" dirty="0">
                <a:latin typeface="Consolas"/>
                <a:cs typeface="Consolas"/>
              </a:rPr>
              <a:t>FileOutp</a:t>
            </a:r>
            <a:r>
              <a:rPr sz="1050" spc="-20" dirty="0">
                <a:latin typeface="Consolas"/>
                <a:cs typeface="Consolas"/>
              </a:rPr>
              <a:t>u</a:t>
            </a:r>
            <a:r>
              <a:rPr sz="1050" spc="-5" dirty="0">
                <a:latin typeface="Consolas"/>
                <a:cs typeface="Consolas"/>
              </a:rPr>
              <a:t>tFo</a:t>
            </a:r>
            <a:r>
              <a:rPr sz="1050" spc="-20" dirty="0">
                <a:latin typeface="Consolas"/>
                <a:cs typeface="Consolas"/>
              </a:rPr>
              <a:t>r</a:t>
            </a:r>
            <a:r>
              <a:rPr sz="1050" spc="-5" dirty="0">
                <a:latin typeface="Consolas"/>
                <a:cs typeface="Consolas"/>
              </a:rPr>
              <a:t>mat.</a:t>
            </a:r>
            <a:r>
              <a:rPr sz="1050" i="1" spc="-5" dirty="0">
                <a:latin typeface="Consolas"/>
                <a:cs typeface="Consolas"/>
              </a:rPr>
              <a:t>setOutputPat</a:t>
            </a:r>
            <a:r>
              <a:rPr sz="1050" i="1" spc="-20" dirty="0">
                <a:latin typeface="Consolas"/>
                <a:cs typeface="Consolas"/>
              </a:rPr>
              <a:t>h</a:t>
            </a:r>
            <a:r>
              <a:rPr sz="1050" i="1" spc="-5" dirty="0">
                <a:latin typeface="Consolas"/>
                <a:cs typeface="Consolas"/>
              </a:rPr>
              <a:t>(jo</a:t>
            </a:r>
            <a:r>
              <a:rPr sz="1050" i="1" spc="-20" dirty="0">
                <a:latin typeface="Consolas"/>
                <a:cs typeface="Consolas"/>
              </a:rPr>
              <a:t>b</a:t>
            </a:r>
            <a:r>
              <a:rPr sz="1050" i="1" dirty="0">
                <a:latin typeface="Consolas"/>
                <a:cs typeface="Consolas"/>
              </a:rPr>
              <a:t>,</a:t>
            </a:r>
            <a:r>
              <a:rPr sz="1050" i="1" spc="-5" dirty="0">
                <a:latin typeface="Consolas"/>
                <a:cs typeface="Consolas"/>
              </a:rPr>
              <a:t> </a:t>
            </a:r>
            <a:r>
              <a:rPr sz="1050" b="1" i="1" spc="-5" dirty="0">
                <a:solidFill>
                  <a:srgbClr val="7E0054"/>
                </a:solidFill>
                <a:latin typeface="Consolas"/>
                <a:cs typeface="Consolas"/>
              </a:rPr>
              <a:t>new </a:t>
            </a:r>
            <a:r>
              <a:rPr sz="1050" b="1" i="1" spc="-5" dirty="0">
                <a:latin typeface="Consolas"/>
                <a:cs typeface="Consolas"/>
              </a:rPr>
              <a:t>Path(args[1]));</a:t>
            </a:r>
            <a:endParaRPr sz="1050">
              <a:latin typeface="Consolas"/>
              <a:cs typeface="Consolas"/>
            </a:endParaRPr>
          </a:p>
          <a:p>
            <a:pPr>
              <a:spcBef>
                <a:spcPts val="52"/>
              </a:spcBef>
            </a:pPr>
            <a:endParaRPr sz="1050">
              <a:latin typeface="Times New Roman"/>
              <a:cs typeface="Times New Roman"/>
            </a:endParaRPr>
          </a:p>
          <a:p>
            <a:pPr marL="597535"/>
            <a:r>
              <a:rPr sz="1050" spc="-5" dirty="0">
                <a:latin typeface="Consolas"/>
                <a:cs typeface="Consolas"/>
              </a:rPr>
              <a:t>job.setJ</a:t>
            </a:r>
            <a:r>
              <a:rPr sz="1050" spc="-20" dirty="0">
                <a:latin typeface="Consolas"/>
                <a:cs typeface="Consolas"/>
              </a:rPr>
              <a:t>a</a:t>
            </a:r>
            <a:r>
              <a:rPr sz="1050" spc="-5" dirty="0">
                <a:latin typeface="Consolas"/>
                <a:cs typeface="Consolas"/>
              </a:rPr>
              <a:t>rBy</a:t>
            </a:r>
            <a:r>
              <a:rPr sz="1050" spc="-20" dirty="0">
                <a:latin typeface="Consolas"/>
                <a:cs typeface="Consolas"/>
              </a:rPr>
              <a:t>C</a:t>
            </a:r>
            <a:r>
              <a:rPr sz="1050" spc="-5" dirty="0">
                <a:latin typeface="Consolas"/>
                <a:cs typeface="Consolas"/>
              </a:rPr>
              <a:t>lass(DeIdentifyD</a:t>
            </a:r>
            <a:r>
              <a:rPr sz="1050" spc="-20" dirty="0">
                <a:latin typeface="Consolas"/>
                <a:cs typeface="Consolas"/>
              </a:rPr>
              <a:t>a</a:t>
            </a:r>
            <a:r>
              <a:rPr sz="1050" spc="-5" dirty="0">
                <a:latin typeface="Consolas"/>
                <a:cs typeface="Consolas"/>
              </a:rPr>
              <a:t>ta.</a:t>
            </a:r>
            <a:r>
              <a:rPr sz="1050" b="1" spc="-20" dirty="0">
                <a:solidFill>
                  <a:srgbClr val="7E0054"/>
                </a:solidFill>
                <a:latin typeface="Consolas"/>
                <a:cs typeface="Consolas"/>
              </a:rPr>
              <a:t>c</a:t>
            </a:r>
            <a:r>
              <a:rPr sz="1050" b="1" spc="-5" dirty="0">
                <a:solidFill>
                  <a:srgbClr val="7E0054"/>
                </a:solidFill>
                <a:latin typeface="Consolas"/>
                <a:cs typeface="Consolas"/>
              </a:rPr>
              <a:t>lass</a:t>
            </a:r>
            <a:r>
              <a:rPr sz="1050" b="1" spc="-5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  <a:p>
            <a:pPr marL="597535"/>
            <a:r>
              <a:rPr sz="1050" spc="-10" dirty="0">
                <a:latin typeface="Consolas"/>
                <a:cs typeface="Consolas"/>
              </a:rPr>
              <a:t>job.wait</a:t>
            </a:r>
            <a:r>
              <a:rPr sz="1050" spc="-20" dirty="0">
                <a:latin typeface="Consolas"/>
                <a:cs typeface="Consolas"/>
              </a:rPr>
              <a:t>F</a:t>
            </a:r>
            <a:r>
              <a:rPr sz="1050" spc="-10" dirty="0">
                <a:latin typeface="Consolas"/>
                <a:cs typeface="Consolas"/>
              </a:rPr>
              <a:t>orC</a:t>
            </a:r>
            <a:r>
              <a:rPr sz="1050" spc="-20" dirty="0">
                <a:latin typeface="Consolas"/>
                <a:cs typeface="Consolas"/>
              </a:rPr>
              <a:t>o</a:t>
            </a:r>
            <a:r>
              <a:rPr sz="1050" spc="-10" dirty="0">
                <a:latin typeface="Consolas"/>
                <a:cs typeface="Consolas"/>
              </a:rPr>
              <a:t>mpletio</a:t>
            </a:r>
            <a:r>
              <a:rPr sz="1050" spc="-5" dirty="0">
                <a:latin typeface="Consolas"/>
                <a:cs typeface="Consolas"/>
              </a:rPr>
              <a:t>n</a:t>
            </a:r>
            <a:r>
              <a:rPr sz="1050" spc="-10" dirty="0">
                <a:latin typeface="Consolas"/>
                <a:cs typeface="Consolas"/>
              </a:rPr>
              <a:t>(</a:t>
            </a:r>
            <a:r>
              <a:rPr sz="1050" b="1" spc="-10" dirty="0">
                <a:solidFill>
                  <a:srgbClr val="7E0054"/>
                </a:solidFill>
                <a:latin typeface="Consolas"/>
                <a:cs typeface="Consolas"/>
              </a:rPr>
              <a:t>true</a:t>
            </a:r>
            <a:r>
              <a:rPr sz="1050" b="1" spc="-10" dirty="0">
                <a:latin typeface="Consolas"/>
                <a:cs typeface="Consolas"/>
              </a:rPr>
              <a:t>);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793" y="5712071"/>
            <a:ext cx="61531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Sl</a:t>
            </a:r>
            <a:r>
              <a:rPr sz="12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2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12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12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</a:rPr>
              <a:t>40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7905" y="5789083"/>
            <a:ext cx="99695" cy="160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50" dirty="0">
                <a:latin typeface="Consolas"/>
                <a:cs typeface="Consolas"/>
              </a:rPr>
              <a:t>}</a:t>
            </a:r>
            <a:endParaRPr sz="1050">
              <a:latin typeface="Consolas"/>
              <a:cs typeface="Consola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De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de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94261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27832" y="3306318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69361" y="3366135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8" y="50672"/>
                </a:lnTo>
                <a:lnTo>
                  <a:pt x="490474" y="50672"/>
                </a:lnTo>
                <a:lnTo>
                  <a:pt x="490474" y="25526"/>
                </a:lnTo>
                <a:lnTo>
                  <a:pt x="528827" y="25526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6"/>
                </a:moveTo>
                <a:lnTo>
                  <a:pt x="0" y="25526"/>
                </a:lnTo>
                <a:lnTo>
                  <a:pt x="0" y="50672"/>
                </a:lnTo>
                <a:lnTo>
                  <a:pt x="477774" y="50672"/>
                </a:lnTo>
                <a:lnTo>
                  <a:pt x="477774" y="25526"/>
                </a:lnTo>
                <a:close/>
              </a:path>
              <a:path w="554354" h="76200">
                <a:moveTo>
                  <a:pt x="528827" y="25526"/>
                </a:moveTo>
                <a:lnTo>
                  <a:pt x="490474" y="25526"/>
                </a:lnTo>
                <a:lnTo>
                  <a:pt x="490474" y="50672"/>
                </a:lnTo>
                <a:lnTo>
                  <a:pt x="528828" y="50672"/>
                </a:lnTo>
                <a:lnTo>
                  <a:pt x="553974" y="38100"/>
                </a:lnTo>
                <a:lnTo>
                  <a:pt x="5288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7832" y="4203192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69361" y="4263009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8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8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8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13076" y="1711496"/>
            <a:ext cx="4589780" cy="2693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10"/>
              </a:lnSpc>
            </a:pP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h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e O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all</a:t>
            </a:r>
            <a:r>
              <a:rPr spc="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Map-</a:t>
            </a:r>
            <a:r>
              <a:rPr spc="-3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edu</a:t>
            </a:r>
            <a:r>
              <a:rPr spc="-10" dirty="0">
                <a:solidFill>
                  <a:srgbClr val="006FC0"/>
                </a:solidFill>
                <a:latin typeface="Tahoma"/>
                <a:cs typeface="Tahoma"/>
              </a:rPr>
              <a:t>c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65" dirty="0">
                <a:solidFill>
                  <a:srgbClr val="006FC0"/>
                </a:solidFill>
                <a:latin typeface="Tahoma"/>
                <a:cs typeface="Tahoma"/>
              </a:rPr>
              <a:t>W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pc="-1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d Co</a:t>
            </a:r>
            <a:r>
              <a:rPr spc="-10" dirty="0">
                <a:solidFill>
                  <a:srgbClr val="006FC0"/>
                </a:solidFill>
                <a:latin typeface="Tahoma"/>
                <a:cs typeface="Tahoma"/>
              </a:rPr>
              <a:t>u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nt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pc="-5" dirty="0">
                <a:solidFill>
                  <a:srgbClr val="006FC0"/>
                </a:solidFill>
                <a:latin typeface="Tahoma"/>
                <a:cs typeface="Tahoma"/>
              </a:rPr>
              <a:t>P</a:t>
            </a:r>
            <a:r>
              <a:rPr spc="-20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dirty="0">
                <a:solidFill>
                  <a:srgbClr val="006FC0"/>
                </a:solidFill>
                <a:latin typeface="Tahoma"/>
                <a:cs typeface="Tahoma"/>
              </a:rPr>
              <a:t>ocess</a:t>
            </a:r>
            <a:endParaRPr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2791" y="2512469"/>
            <a:ext cx="52451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ut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91995" y="2512469"/>
            <a:ext cx="78422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plitting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3902" y="3236976"/>
            <a:ext cx="1270253" cy="375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0195" y="3259074"/>
            <a:ext cx="1138428" cy="3703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9053" y="3262123"/>
            <a:ext cx="1166610" cy="2720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4208" y="3436621"/>
            <a:ext cx="720851" cy="61645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5483" y="3534536"/>
            <a:ext cx="561975" cy="457834"/>
          </a:xfrm>
          <a:custGeom>
            <a:avLst/>
            <a:gdLst/>
            <a:ahLst/>
            <a:cxnLst/>
            <a:rect l="l" t="t" r="r" b="b"/>
            <a:pathLst>
              <a:path w="561975" h="457835">
                <a:moveTo>
                  <a:pt x="494683" y="38090"/>
                </a:moveTo>
                <a:lnTo>
                  <a:pt x="0" y="437895"/>
                </a:lnTo>
                <a:lnTo>
                  <a:pt x="15748" y="457454"/>
                </a:lnTo>
                <a:lnTo>
                  <a:pt x="510525" y="57672"/>
                </a:lnTo>
                <a:lnTo>
                  <a:pt x="494683" y="38090"/>
                </a:lnTo>
                <a:close/>
              </a:path>
              <a:path w="561975" h="457835">
                <a:moveTo>
                  <a:pt x="548130" y="30099"/>
                </a:moveTo>
                <a:lnTo>
                  <a:pt x="504571" y="30099"/>
                </a:lnTo>
                <a:lnTo>
                  <a:pt x="520446" y="49656"/>
                </a:lnTo>
                <a:lnTo>
                  <a:pt x="510525" y="57672"/>
                </a:lnTo>
                <a:lnTo>
                  <a:pt x="526542" y="77469"/>
                </a:lnTo>
                <a:lnTo>
                  <a:pt x="548130" y="30099"/>
                </a:lnTo>
                <a:close/>
              </a:path>
              <a:path w="561975" h="457835">
                <a:moveTo>
                  <a:pt x="504571" y="30099"/>
                </a:moveTo>
                <a:lnTo>
                  <a:pt x="494683" y="38090"/>
                </a:lnTo>
                <a:lnTo>
                  <a:pt x="510525" y="57672"/>
                </a:lnTo>
                <a:lnTo>
                  <a:pt x="520446" y="49656"/>
                </a:lnTo>
                <a:lnTo>
                  <a:pt x="504571" y="30099"/>
                </a:lnTo>
                <a:close/>
              </a:path>
              <a:path w="561975" h="457835">
                <a:moveTo>
                  <a:pt x="561848" y="0"/>
                </a:moveTo>
                <a:lnTo>
                  <a:pt x="478663" y="18287"/>
                </a:lnTo>
                <a:lnTo>
                  <a:pt x="494683" y="38090"/>
                </a:lnTo>
                <a:lnTo>
                  <a:pt x="504571" y="30099"/>
                </a:lnTo>
                <a:lnTo>
                  <a:pt x="548130" y="30099"/>
                </a:lnTo>
                <a:lnTo>
                  <a:pt x="5618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71827" y="4172712"/>
            <a:ext cx="713232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13358" y="423252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5" h="76200">
                <a:moveTo>
                  <a:pt x="477774" y="0"/>
                </a:moveTo>
                <a:lnTo>
                  <a:pt x="477774" y="76200"/>
                </a:lnTo>
                <a:lnTo>
                  <a:pt x="528828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5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5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8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2683" y="4412742"/>
            <a:ext cx="722376" cy="80238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03832" y="4433824"/>
            <a:ext cx="563880" cy="643255"/>
          </a:xfrm>
          <a:custGeom>
            <a:avLst/>
            <a:gdLst/>
            <a:ahLst/>
            <a:cxnLst/>
            <a:rect l="l" t="t" r="r" b="b"/>
            <a:pathLst>
              <a:path w="563880" h="643254">
                <a:moveTo>
                  <a:pt x="503979" y="594111"/>
                </a:moveTo>
                <a:lnTo>
                  <a:pt x="484759" y="610882"/>
                </a:lnTo>
                <a:lnTo>
                  <a:pt x="563499" y="643254"/>
                </a:lnTo>
                <a:lnTo>
                  <a:pt x="553256" y="603669"/>
                </a:lnTo>
                <a:lnTo>
                  <a:pt x="512318" y="603669"/>
                </a:lnTo>
                <a:lnTo>
                  <a:pt x="503979" y="594111"/>
                </a:lnTo>
                <a:close/>
              </a:path>
              <a:path w="563880" h="643254">
                <a:moveTo>
                  <a:pt x="522908" y="577594"/>
                </a:moveTo>
                <a:lnTo>
                  <a:pt x="503979" y="594111"/>
                </a:lnTo>
                <a:lnTo>
                  <a:pt x="512318" y="603669"/>
                </a:lnTo>
                <a:lnTo>
                  <a:pt x="531241" y="587146"/>
                </a:lnTo>
                <a:lnTo>
                  <a:pt x="522908" y="577594"/>
                </a:lnTo>
                <a:close/>
              </a:path>
              <a:path w="563880" h="643254">
                <a:moveTo>
                  <a:pt x="542163" y="560793"/>
                </a:moveTo>
                <a:lnTo>
                  <a:pt x="522908" y="577594"/>
                </a:lnTo>
                <a:lnTo>
                  <a:pt x="531241" y="587146"/>
                </a:lnTo>
                <a:lnTo>
                  <a:pt x="512318" y="603669"/>
                </a:lnTo>
                <a:lnTo>
                  <a:pt x="553256" y="603669"/>
                </a:lnTo>
                <a:lnTo>
                  <a:pt x="542163" y="560793"/>
                </a:lnTo>
                <a:close/>
              </a:path>
              <a:path w="563880" h="643254">
                <a:moveTo>
                  <a:pt x="19050" y="0"/>
                </a:moveTo>
                <a:lnTo>
                  <a:pt x="0" y="16509"/>
                </a:lnTo>
                <a:lnTo>
                  <a:pt x="503979" y="594111"/>
                </a:lnTo>
                <a:lnTo>
                  <a:pt x="522908" y="577594"/>
                </a:lnTo>
                <a:lnTo>
                  <a:pt x="1905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5027" y="3884676"/>
            <a:ext cx="1327404" cy="8610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3795" y="3983735"/>
            <a:ext cx="1188720" cy="7033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0176" y="3909823"/>
            <a:ext cx="1223766" cy="7574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591807" y="3616451"/>
            <a:ext cx="1057655" cy="12214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00771" y="3730751"/>
            <a:ext cx="839724" cy="10447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16952" y="3641598"/>
            <a:ext cx="954024" cy="111785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63211" y="3085338"/>
            <a:ext cx="1012698" cy="4221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04360" y="3168523"/>
            <a:ext cx="854075" cy="278130"/>
          </a:xfrm>
          <a:custGeom>
            <a:avLst/>
            <a:gdLst/>
            <a:ahLst/>
            <a:cxnLst/>
            <a:rect l="l" t="t" r="r" b="b"/>
            <a:pathLst>
              <a:path w="854075" h="278130">
                <a:moveTo>
                  <a:pt x="777807" y="27371"/>
                </a:moveTo>
                <a:lnTo>
                  <a:pt x="0" y="259587"/>
                </a:lnTo>
                <a:lnTo>
                  <a:pt x="5334" y="277875"/>
                </a:lnTo>
                <a:lnTo>
                  <a:pt x="783277" y="45656"/>
                </a:lnTo>
                <a:lnTo>
                  <a:pt x="777807" y="27371"/>
                </a:lnTo>
                <a:close/>
              </a:path>
              <a:path w="854075" h="278130">
                <a:moveTo>
                  <a:pt x="843960" y="23749"/>
                </a:moveTo>
                <a:lnTo>
                  <a:pt x="789939" y="23749"/>
                </a:lnTo>
                <a:lnTo>
                  <a:pt x="795401" y="42037"/>
                </a:lnTo>
                <a:lnTo>
                  <a:pt x="783277" y="45656"/>
                </a:lnTo>
                <a:lnTo>
                  <a:pt x="791463" y="73025"/>
                </a:lnTo>
                <a:lnTo>
                  <a:pt x="843960" y="23749"/>
                </a:lnTo>
                <a:close/>
              </a:path>
              <a:path w="854075" h="278130">
                <a:moveTo>
                  <a:pt x="789939" y="23749"/>
                </a:moveTo>
                <a:lnTo>
                  <a:pt x="777807" y="27371"/>
                </a:lnTo>
                <a:lnTo>
                  <a:pt x="783277" y="45656"/>
                </a:lnTo>
                <a:lnTo>
                  <a:pt x="795401" y="42037"/>
                </a:lnTo>
                <a:lnTo>
                  <a:pt x="789939" y="23749"/>
                </a:lnTo>
                <a:close/>
              </a:path>
              <a:path w="854075" h="278130">
                <a:moveTo>
                  <a:pt x="769619" y="0"/>
                </a:moveTo>
                <a:lnTo>
                  <a:pt x="777807" y="27371"/>
                </a:lnTo>
                <a:lnTo>
                  <a:pt x="789939" y="23749"/>
                </a:lnTo>
                <a:lnTo>
                  <a:pt x="843960" y="23749"/>
                </a:lnTo>
                <a:lnTo>
                  <a:pt x="853566" y="14731"/>
                </a:lnTo>
                <a:lnTo>
                  <a:pt x="769619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85488" y="3341370"/>
            <a:ext cx="1035558" cy="141655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26763" y="3362199"/>
            <a:ext cx="876300" cy="1257935"/>
          </a:xfrm>
          <a:custGeom>
            <a:avLst/>
            <a:gdLst/>
            <a:ahLst/>
            <a:cxnLst/>
            <a:rect l="l" t="t" r="r" b="b"/>
            <a:pathLst>
              <a:path w="876300" h="1257935">
                <a:moveTo>
                  <a:pt x="824984" y="1200747"/>
                </a:moveTo>
                <a:lnTo>
                  <a:pt x="801497" y="1217040"/>
                </a:lnTo>
                <a:lnTo>
                  <a:pt x="876173" y="1257935"/>
                </a:lnTo>
                <a:lnTo>
                  <a:pt x="869486" y="1211198"/>
                </a:lnTo>
                <a:lnTo>
                  <a:pt x="832231" y="1211198"/>
                </a:lnTo>
                <a:lnTo>
                  <a:pt x="824984" y="1200747"/>
                </a:lnTo>
                <a:close/>
              </a:path>
              <a:path w="876300" h="1257935">
                <a:moveTo>
                  <a:pt x="840587" y="1189923"/>
                </a:moveTo>
                <a:lnTo>
                  <a:pt x="824984" y="1200747"/>
                </a:lnTo>
                <a:lnTo>
                  <a:pt x="832231" y="1211198"/>
                </a:lnTo>
                <a:lnTo>
                  <a:pt x="847851" y="1200404"/>
                </a:lnTo>
                <a:lnTo>
                  <a:pt x="840587" y="1189923"/>
                </a:lnTo>
                <a:close/>
              </a:path>
              <a:path w="876300" h="1257935">
                <a:moveTo>
                  <a:pt x="864108" y="1173607"/>
                </a:moveTo>
                <a:lnTo>
                  <a:pt x="840587" y="1189923"/>
                </a:lnTo>
                <a:lnTo>
                  <a:pt x="847851" y="1200404"/>
                </a:lnTo>
                <a:lnTo>
                  <a:pt x="832231" y="1211198"/>
                </a:lnTo>
                <a:lnTo>
                  <a:pt x="869486" y="1211198"/>
                </a:lnTo>
                <a:lnTo>
                  <a:pt x="864108" y="1173607"/>
                </a:lnTo>
                <a:close/>
              </a:path>
              <a:path w="876300" h="1257935">
                <a:moveTo>
                  <a:pt x="15748" y="0"/>
                </a:moveTo>
                <a:lnTo>
                  <a:pt x="0" y="10921"/>
                </a:lnTo>
                <a:lnTo>
                  <a:pt x="824984" y="1200747"/>
                </a:lnTo>
                <a:lnTo>
                  <a:pt x="840587" y="1189923"/>
                </a:lnTo>
                <a:lnTo>
                  <a:pt x="1574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19195" y="3280410"/>
            <a:ext cx="1156715" cy="203987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60723" y="3301492"/>
            <a:ext cx="997585" cy="1880870"/>
          </a:xfrm>
          <a:custGeom>
            <a:avLst/>
            <a:gdLst/>
            <a:ahLst/>
            <a:cxnLst/>
            <a:rect l="l" t="t" r="r" b="b"/>
            <a:pathLst>
              <a:path w="997585" h="1880870">
                <a:moveTo>
                  <a:pt x="953426" y="1817888"/>
                </a:moveTo>
                <a:lnTo>
                  <a:pt x="928115" y="1831225"/>
                </a:lnTo>
                <a:lnTo>
                  <a:pt x="997330" y="1880870"/>
                </a:lnTo>
                <a:lnTo>
                  <a:pt x="996251" y="1829142"/>
                </a:lnTo>
                <a:lnTo>
                  <a:pt x="959357" y="1829142"/>
                </a:lnTo>
                <a:lnTo>
                  <a:pt x="953426" y="1817888"/>
                </a:lnTo>
                <a:close/>
              </a:path>
              <a:path w="997585" h="1880870">
                <a:moveTo>
                  <a:pt x="970312" y="1808990"/>
                </a:moveTo>
                <a:lnTo>
                  <a:pt x="953426" y="1817888"/>
                </a:lnTo>
                <a:lnTo>
                  <a:pt x="959357" y="1829142"/>
                </a:lnTo>
                <a:lnTo>
                  <a:pt x="976249" y="1820252"/>
                </a:lnTo>
                <a:lnTo>
                  <a:pt x="970312" y="1808990"/>
                </a:lnTo>
                <a:close/>
              </a:path>
              <a:path w="997585" h="1880870">
                <a:moveTo>
                  <a:pt x="995552" y="1795691"/>
                </a:moveTo>
                <a:lnTo>
                  <a:pt x="970312" y="1808990"/>
                </a:lnTo>
                <a:lnTo>
                  <a:pt x="976249" y="1820252"/>
                </a:lnTo>
                <a:lnTo>
                  <a:pt x="959357" y="1829142"/>
                </a:lnTo>
                <a:lnTo>
                  <a:pt x="996251" y="1829142"/>
                </a:lnTo>
                <a:lnTo>
                  <a:pt x="995552" y="1795691"/>
                </a:lnTo>
                <a:close/>
              </a:path>
              <a:path w="997585" h="1880870">
                <a:moveTo>
                  <a:pt x="16763" y="0"/>
                </a:moveTo>
                <a:lnTo>
                  <a:pt x="0" y="8889"/>
                </a:lnTo>
                <a:lnTo>
                  <a:pt x="953426" y="1817888"/>
                </a:lnTo>
                <a:lnTo>
                  <a:pt x="970312" y="1808990"/>
                </a:lnTo>
                <a:lnTo>
                  <a:pt x="1676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267961" y="3739134"/>
            <a:ext cx="1011174" cy="42367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08984" y="3822573"/>
            <a:ext cx="852169" cy="279400"/>
          </a:xfrm>
          <a:custGeom>
            <a:avLst/>
            <a:gdLst/>
            <a:ahLst/>
            <a:cxnLst/>
            <a:rect l="l" t="t" r="r" b="b"/>
            <a:pathLst>
              <a:path w="852170" h="279400">
                <a:moveTo>
                  <a:pt x="776324" y="27300"/>
                </a:moveTo>
                <a:lnTo>
                  <a:pt x="0" y="260984"/>
                </a:lnTo>
                <a:lnTo>
                  <a:pt x="5587" y="279145"/>
                </a:lnTo>
                <a:lnTo>
                  <a:pt x="781831" y="45572"/>
                </a:lnTo>
                <a:lnTo>
                  <a:pt x="776324" y="27300"/>
                </a:lnTo>
                <a:close/>
              </a:path>
              <a:path w="852170" h="279400">
                <a:moveTo>
                  <a:pt x="842342" y="23621"/>
                </a:moveTo>
                <a:lnTo>
                  <a:pt x="788542" y="23621"/>
                </a:lnTo>
                <a:lnTo>
                  <a:pt x="794003" y="41909"/>
                </a:lnTo>
                <a:lnTo>
                  <a:pt x="781831" y="45572"/>
                </a:lnTo>
                <a:lnTo>
                  <a:pt x="790066" y="72897"/>
                </a:lnTo>
                <a:lnTo>
                  <a:pt x="842342" y="23621"/>
                </a:lnTo>
                <a:close/>
              </a:path>
              <a:path w="852170" h="279400">
                <a:moveTo>
                  <a:pt x="788542" y="23621"/>
                </a:moveTo>
                <a:lnTo>
                  <a:pt x="776324" y="27300"/>
                </a:lnTo>
                <a:lnTo>
                  <a:pt x="781831" y="45572"/>
                </a:lnTo>
                <a:lnTo>
                  <a:pt x="794003" y="41909"/>
                </a:lnTo>
                <a:lnTo>
                  <a:pt x="788542" y="23621"/>
                </a:lnTo>
                <a:close/>
              </a:path>
              <a:path w="852170" h="279400">
                <a:moveTo>
                  <a:pt x="768095" y="0"/>
                </a:moveTo>
                <a:lnTo>
                  <a:pt x="776324" y="27300"/>
                </a:lnTo>
                <a:lnTo>
                  <a:pt x="788542" y="23621"/>
                </a:lnTo>
                <a:lnTo>
                  <a:pt x="842342" y="23621"/>
                </a:lnTo>
                <a:lnTo>
                  <a:pt x="852042" y="14477"/>
                </a:lnTo>
                <a:lnTo>
                  <a:pt x="76809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76344" y="3883914"/>
            <a:ext cx="1011174" cy="423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7366" y="3967352"/>
            <a:ext cx="852169" cy="279400"/>
          </a:xfrm>
          <a:custGeom>
            <a:avLst/>
            <a:gdLst/>
            <a:ahLst/>
            <a:cxnLst/>
            <a:rect l="l" t="t" r="r" b="b"/>
            <a:pathLst>
              <a:path w="852170" h="279400">
                <a:moveTo>
                  <a:pt x="776324" y="27300"/>
                </a:moveTo>
                <a:lnTo>
                  <a:pt x="0" y="260985"/>
                </a:lnTo>
                <a:lnTo>
                  <a:pt x="5587" y="279146"/>
                </a:lnTo>
                <a:lnTo>
                  <a:pt x="781831" y="45572"/>
                </a:lnTo>
                <a:lnTo>
                  <a:pt x="776324" y="27300"/>
                </a:lnTo>
                <a:close/>
              </a:path>
              <a:path w="852170" h="279400">
                <a:moveTo>
                  <a:pt x="842342" y="23622"/>
                </a:moveTo>
                <a:lnTo>
                  <a:pt x="788543" y="23622"/>
                </a:lnTo>
                <a:lnTo>
                  <a:pt x="794004" y="41910"/>
                </a:lnTo>
                <a:lnTo>
                  <a:pt x="781831" y="45572"/>
                </a:lnTo>
                <a:lnTo>
                  <a:pt x="790067" y="72898"/>
                </a:lnTo>
                <a:lnTo>
                  <a:pt x="842342" y="23622"/>
                </a:lnTo>
                <a:close/>
              </a:path>
              <a:path w="852170" h="279400">
                <a:moveTo>
                  <a:pt x="788543" y="23622"/>
                </a:moveTo>
                <a:lnTo>
                  <a:pt x="776324" y="27300"/>
                </a:lnTo>
                <a:lnTo>
                  <a:pt x="781831" y="45572"/>
                </a:lnTo>
                <a:lnTo>
                  <a:pt x="794004" y="41910"/>
                </a:lnTo>
                <a:lnTo>
                  <a:pt x="788543" y="23622"/>
                </a:lnTo>
                <a:close/>
              </a:path>
              <a:path w="852170" h="279400">
                <a:moveTo>
                  <a:pt x="768096" y="0"/>
                </a:moveTo>
                <a:lnTo>
                  <a:pt x="776324" y="27300"/>
                </a:lnTo>
                <a:lnTo>
                  <a:pt x="788543" y="23622"/>
                </a:lnTo>
                <a:lnTo>
                  <a:pt x="842342" y="23622"/>
                </a:lnTo>
                <a:lnTo>
                  <a:pt x="852043" y="14478"/>
                </a:lnTo>
                <a:lnTo>
                  <a:pt x="768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58641" y="4361688"/>
            <a:ext cx="1017269" cy="10942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00042" y="4383024"/>
            <a:ext cx="857885" cy="935355"/>
          </a:xfrm>
          <a:custGeom>
            <a:avLst/>
            <a:gdLst/>
            <a:ahLst/>
            <a:cxnLst/>
            <a:rect l="l" t="t" r="r" b="b"/>
            <a:pathLst>
              <a:path w="857885" h="935354">
                <a:moveTo>
                  <a:pt x="799376" y="885394"/>
                </a:moveTo>
                <a:lnTo>
                  <a:pt x="778256" y="904722"/>
                </a:lnTo>
                <a:lnTo>
                  <a:pt x="857885" y="935164"/>
                </a:lnTo>
                <a:lnTo>
                  <a:pt x="846365" y="894778"/>
                </a:lnTo>
                <a:lnTo>
                  <a:pt x="807974" y="894778"/>
                </a:lnTo>
                <a:lnTo>
                  <a:pt x="799376" y="885394"/>
                </a:lnTo>
                <a:close/>
              </a:path>
              <a:path w="857885" h="935354">
                <a:moveTo>
                  <a:pt x="813455" y="872510"/>
                </a:moveTo>
                <a:lnTo>
                  <a:pt x="799376" y="885394"/>
                </a:lnTo>
                <a:lnTo>
                  <a:pt x="807974" y="894778"/>
                </a:lnTo>
                <a:lnTo>
                  <a:pt x="822071" y="881913"/>
                </a:lnTo>
                <a:lnTo>
                  <a:pt x="813455" y="872510"/>
                </a:lnTo>
                <a:close/>
              </a:path>
              <a:path w="857885" h="935354">
                <a:moveTo>
                  <a:pt x="834517" y="853236"/>
                </a:moveTo>
                <a:lnTo>
                  <a:pt x="813455" y="872510"/>
                </a:lnTo>
                <a:lnTo>
                  <a:pt x="822071" y="881913"/>
                </a:lnTo>
                <a:lnTo>
                  <a:pt x="807974" y="894778"/>
                </a:lnTo>
                <a:lnTo>
                  <a:pt x="846365" y="894778"/>
                </a:lnTo>
                <a:lnTo>
                  <a:pt x="834517" y="853236"/>
                </a:lnTo>
                <a:close/>
              </a:path>
              <a:path w="857885" h="935354">
                <a:moveTo>
                  <a:pt x="13970" y="0"/>
                </a:moveTo>
                <a:lnTo>
                  <a:pt x="0" y="12953"/>
                </a:lnTo>
                <a:lnTo>
                  <a:pt x="799376" y="885394"/>
                </a:lnTo>
                <a:lnTo>
                  <a:pt x="813455" y="872510"/>
                </a:lnTo>
                <a:lnTo>
                  <a:pt x="1397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23003" y="4569714"/>
            <a:ext cx="1089660" cy="76885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63897" y="4667631"/>
            <a:ext cx="930910" cy="610235"/>
          </a:xfrm>
          <a:custGeom>
            <a:avLst/>
            <a:gdLst/>
            <a:ahLst/>
            <a:cxnLst/>
            <a:rect l="l" t="t" r="r" b="b"/>
            <a:pathLst>
              <a:path w="930910" h="610235">
                <a:moveTo>
                  <a:pt x="861669" y="33538"/>
                </a:moveTo>
                <a:lnTo>
                  <a:pt x="0" y="593674"/>
                </a:lnTo>
                <a:lnTo>
                  <a:pt x="10413" y="609650"/>
                </a:lnTo>
                <a:lnTo>
                  <a:pt x="872011" y="49462"/>
                </a:lnTo>
                <a:lnTo>
                  <a:pt x="861669" y="33538"/>
                </a:lnTo>
                <a:close/>
              </a:path>
              <a:path w="930910" h="610235">
                <a:moveTo>
                  <a:pt x="915027" y="26670"/>
                </a:moveTo>
                <a:lnTo>
                  <a:pt x="872236" y="26670"/>
                </a:lnTo>
                <a:lnTo>
                  <a:pt x="882650" y="42545"/>
                </a:lnTo>
                <a:lnTo>
                  <a:pt x="872011" y="49462"/>
                </a:lnTo>
                <a:lnTo>
                  <a:pt x="887602" y="73469"/>
                </a:lnTo>
                <a:lnTo>
                  <a:pt x="915027" y="26670"/>
                </a:lnTo>
                <a:close/>
              </a:path>
              <a:path w="930910" h="610235">
                <a:moveTo>
                  <a:pt x="872236" y="26670"/>
                </a:moveTo>
                <a:lnTo>
                  <a:pt x="861669" y="33538"/>
                </a:lnTo>
                <a:lnTo>
                  <a:pt x="872011" y="49462"/>
                </a:lnTo>
                <a:lnTo>
                  <a:pt x="882650" y="42545"/>
                </a:lnTo>
                <a:lnTo>
                  <a:pt x="872236" y="26670"/>
                </a:lnTo>
                <a:close/>
              </a:path>
              <a:path w="930910" h="610235">
                <a:moveTo>
                  <a:pt x="930655" y="0"/>
                </a:moveTo>
                <a:lnTo>
                  <a:pt x="846074" y="9525"/>
                </a:lnTo>
                <a:lnTo>
                  <a:pt x="861669" y="33538"/>
                </a:lnTo>
                <a:lnTo>
                  <a:pt x="872236" y="26670"/>
                </a:lnTo>
                <a:lnTo>
                  <a:pt x="915027" y="26670"/>
                </a:lnTo>
                <a:lnTo>
                  <a:pt x="930655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297679" y="3995166"/>
            <a:ext cx="1014984" cy="13411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39082" y="4093082"/>
            <a:ext cx="855980" cy="1182370"/>
          </a:xfrm>
          <a:custGeom>
            <a:avLst/>
            <a:gdLst/>
            <a:ahLst/>
            <a:cxnLst/>
            <a:rect l="l" t="t" r="r" b="b"/>
            <a:pathLst>
              <a:path w="855979" h="1182370">
                <a:moveTo>
                  <a:pt x="803249" y="56229"/>
                </a:moveTo>
                <a:lnTo>
                  <a:pt x="0" y="1170762"/>
                </a:lnTo>
                <a:lnTo>
                  <a:pt x="15493" y="1181900"/>
                </a:lnTo>
                <a:lnTo>
                  <a:pt x="818688" y="67356"/>
                </a:lnTo>
                <a:lnTo>
                  <a:pt x="803249" y="56229"/>
                </a:lnTo>
                <a:close/>
              </a:path>
              <a:path w="855979" h="1182370">
                <a:moveTo>
                  <a:pt x="848041" y="45974"/>
                </a:moveTo>
                <a:lnTo>
                  <a:pt x="810640" y="45974"/>
                </a:lnTo>
                <a:lnTo>
                  <a:pt x="826134" y="57023"/>
                </a:lnTo>
                <a:lnTo>
                  <a:pt x="818688" y="67356"/>
                </a:lnTo>
                <a:lnTo>
                  <a:pt x="841882" y="84074"/>
                </a:lnTo>
                <a:lnTo>
                  <a:pt x="848041" y="45974"/>
                </a:lnTo>
                <a:close/>
              </a:path>
              <a:path w="855979" h="1182370">
                <a:moveTo>
                  <a:pt x="810640" y="45974"/>
                </a:moveTo>
                <a:lnTo>
                  <a:pt x="803249" y="56229"/>
                </a:lnTo>
                <a:lnTo>
                  <a:pt x="818688" y="67356"/>
                </a:lnTo>
                <a:lnTo>
                  <a:pt x="826134" y="57023"/>
                </a:lnTo>
                <a:lnTo>
                  <a:pt x="810640" y="45974"/>
                </a:lnTo>
                <a:close/>
              </a:path>
              <a:path w="855979" h="1182370">
                <a:moveTo>
                  <a:pt x="855471" y="0"/>
                </a:moveTo>
                <a:lnTo>
                  <a:pt x="780033" y="39497"/>
                </a:lnTo>
                <a:lnTo>
                  <a:pt x="803249" y="56229"/>
                </a:lnTo>
                <a:lnTo>
                  <a:pt x="810640" y="45974"/>
                </a:lnTo>
                <a:lnTo>
                  <a:pt x="848041" y="45974"/>
                </a:lnTo>
                <a:lnTo>
                  <a:pt x="855471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77867" y="3182111"/>
            <a:ext cx="991362" cy="22631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18889" y="3280030"/>
            <a:ext cx="840740" cy="2103755"/>
          </a:xfrm>
          <a:custGeom>
            <a:avLst/>
            <a:gdLst/>
            <a:ahLst/>
            <a:cxnLst/>
            <a:rect l="l" t="t" r="r" b="b"/>
            <a:pathLst>
              <a:path w="840739" h="2103754">
                <a:moveTo>
                  <a:pt x="796098" y="67446"/>
                </a:moveTo>
                <a:lnTo>
                  <a:pt x="0" y="2096782"/>
                </a:lnTo>
                <a:lnTo>
                  <a:pt x="17780" y="2103742"/>
                </a:lnTo>
                <a:lnTo>
                  <a:pt x="813884" y="74414"/>
                </a:lnTo>
                <a:lnTo>
                  <a:pt x="796098" y="67446"/>
                </a:lnTo>
                <a:close/>
              </a:path>
              <a:path w="840739" h="2103754">
                <a:moveTo>
                  <a:pt x="837818" y="55625"/>
                </a:moveTo>
                <a:lnTo>
                  <a:pt x="800735" y="55625"/>
                </a:lnTo>
                <a:lnTo>
                  <a:pt x="818514" y="62610"/>
                </a:lnTo>
                <a:lnTo>
                  <a:pt x="813884" y="74414"/>
                </a:lnTo>
                <a:lnTo>
                  <a:pt x="840486" y="84835"/>
                </a:lnTo>
                <a:lnTo>
                  <a:pt x="837818" y="55625"/>
                </a:lnTo>
                <a:close/>
              </a:path>
              <a:path w="840739" h="2103754">
                <a:moveTo>
                  <a:pt x="800735" y="55625"/>
                </a:moveTo>
                <a:lnTo>
                  <a:pt x="796098" y="67446"/>
                </a:lnTo>
                <a:lnTo>
                  <a:pt x="813884" y="74414"/>
                </a:lnTo>
                <a:lnTo>
                  <a:pt x="818514" y="62610"/>
                </a:lnTo>
                <a:lnTo>
                  <a:pt x="800735" y="55625"/>
                </a:lnTo>
                <a:close/>
              </a:path>
              <a:path w="840739" h="2103754">
                <a:moveTo>
                  <a:pt x="832738" y="0"/>
                </a:moveTo>
                <a:lnTo>
                  <a:pt x="769493" y="57022"/>
                </a:lnTo>
                <a:lnTo>
                  <a:pt x="796098" y="67446"/>
                </a:lnTo>
                <a:lnTo>
                  <a:pt x="800735" y="55625"/>
                </a:lnTo>
                <a:lnTo>
                  <a:pt x="837818" y="55625"/>
                </a:lnTo>
                <a:lnTo>
                  <a:pt x="832738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134607" y="3151632"/>
            <a:ext cx="600455" cy="62865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76135" y="3173096"/>
            <a:ext cx="441325" cy="469265"/>
          </a:xfrm>
          <a:custGeom>
            <a:avLst/>
            <a:gdLst/>
            <a:ahLst/>
            <a:cxnLst/>
            <a:rect l="l" t="t" r="r" b="b"/>
            <a:pathLst>
              <a:path w="441325" h="469264">
                <a:moveTo>
                  <a:pt x="379681" y="422034"/>
                </a:moveTo>
                <a:lnTo>
                  <a:pt x="361061" y="439547"/>
                </a:lnTo>
                <a:lnTo>
                  <a:pt x="440944" y="469011"/>
                </a:lnTo>
                <a:lnTo>
                  <a:pt x="429681" y="431292"/>
                </a:lnTo>
                <a:lnTo>
                  <a:pt x="388366" y="431292"/>
                </a:lnTo>
                <a:lnTo>
                  <a:pt x="379681" y="422034"/>
                </a:lnTo>
                <a:close/>
              </a:path>
              <a:path w="441325" h="469264">
                <a:moveTo>
                  <a:pt x="397943" y="404858"/>
                </a:moveTo>
                <a:lnTo>
                  <a:pt x="379681" y="422034"/>
                </a:lnTo>
                <a:lnTo>
                  <a:pt x="388366" y="431292"/>
                </a:lnTo>
                <a:lnTo>
                  <a:pt x="406654" y="414147"/>
                </a:lnTo>
                <a:lnTo>
                  <a:pt x="397943" y="404858"/>
                </a:lnTo>
                <a:close/>
              </a:path>
              <a:path w="441325" h="469264">
                <a:moveTo>
                  <a:pt x="416560" y="387350"/>
                </a:moveTo>
                <a:lnTo>
                  <a:pt x="397943" y="404858"/>
                </a:lnTo>
                <a:lnTo>
                  <a:pt x="406654" y="414147"/>
                </a:lnTo>
                <a:lnTo>
                  <a:pt x="388366" y="431292"/>
                </a:lnTo>
                <a:lnTo>
                  <a:pt x="429681" y="431292"/>
                </a:lnTo>
                <a:lnTo>
                  <a:pt x="416560" y="387350"/>
                </a:lnTo>
                <a:close/>
              </a:path>
              <a:path w="441325" h="469264">
                <a:moveTo>
                  <a:pt x="18288" y="0"/>
                </a:moveTo>
                <a:lnTo>
                  <a:pt x="0" y="17272"/>
                </a:lnTo>
                <a:lnTo>
                  <a:pt x="379681" y="422034"/>
                </a:lnTo>
                <a:lnTo>
                  <a:pt x="397943" y="404858"/>
                </a:lnTo>
                <a:lnTo>
                  <a:pt x="18288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545581" y="3793236"/>
            <a:ext cx="1113281" cy="23545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587109" y="3853052"/>
            <a:ext cx="954405" cy="76200"/>
          </a:xfrm>
          <a:custGeom>
            <a:avLst/>
            <a:gdLst/>
            <a:ahLst/>
            <a:cxnLst/>
            <a:rect l="l" t="t" r="r" b="b"/>
            <a:pathLst>
              <a:path w="954404" h="76200">
                <a:moveTo>
                  <a:pt x="877824" y="0"/>
                </a:moveTo>
                <a:lnTo>
                  <a:pt x="877824" y="76200"/>
                </a:lnTo>
                <a:lnTo>
                  <a:pt x="928877" y="50673"/>
                </a:lnTo>
                <a:lnTo>
                  <a:pt x="890524" y="50673"/>
                </a:lnTo>
                <a:lnTo>
                  <a:pt x="890524" y="25527"/>
                </a:lnTo>
                <a:lnTo>
                  <a:pt x="928877" y="25527"/>
                </a:lnTo>
                <a:lnTo>
                  <a:pt x="877824" y="0"/>
                </a:lnTo>
                <a:close/>
              </a:path>
              <a:path w="954404" h="76200">
                <a:moveTo>
                  <a:pt x="87782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877824" y="50673"/>
                </a:lnTo>
                <a:lnTo>
                  <a:pt x="877824" y="25527"/>
                </a:lnTo>
                <a:close/>
              </a:path>
              <a:path w="954404" h="76200">
                <a:moveTo>
                  <a:pt x="928877" y="25527"/>
                </a:moveTo>
                <a:lnTo>
                  <a:pt x="890524" y="25527"/>
                </a:lnTo>
                <a:lnTo>
                  <a:pt x="890524" y="50673"/>
                </a:lnTo>
                <a:lnTo>
                  <a:pt x="928877" y="50673"/>
                </a:lnTo>
                <a:lnTo>
                  <a:pt x="954024" y="38100"/>
                </a:lnTo>
                <a:lnTo>
                  <a:pt x="92887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545581" y="4530090"/>
            <a:ext cx="1113281" cy="23545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587109" y="4589907"/>
            <a:ext cx="954405" cy="76200"/>
          </a:xfrm>
          <a:custGeom>
            <a:avLst/>
            <a:gdLst/>
            <a:ahLst/>
            <a:cxnLst/>
            <a:rect l="l" t="t" r="r" b="b"/>
            <a:pathLst>
              <a:path w="954404" h="76200">
                <a:moveTo>
                  <a:pt x="877824" y="0"/>
                </a:moveTo>
                <a:lnTo>
                  <a:pt x="877824" y="76200"/>
                </a:lnTo>
                <a:lnTo>
                  <a:pt x="928877" y="50673"/>
                </a:lnTo>
                <a:lnTo>
                  <a:pt x="890524" y="50673"/>
                </a:lnTo>
                <a:lnTo>
                  <a:pt x="890524" y="25527"/>
                </a:lnTo>
                <a:lnTo>
                  <a:pt x="928877" y="25527"/>
                </a:lnTo>
                <a:lnTo>
                  <a:pt x="877824" y="0"/>
                </a:lnTo>
                <a:close/>
              </a:path>
              <a:path w="954404" h="76200">
                <a:moveTo>
                  <a:pt x="87782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877824" y="50673"/>
                </a:lnTo>
                <a:lnTo>
                  <a:pt x="877824" y="25527"/>
                </a:lnTo>
                <a:close/>
              </a:path>
              <a:path w="954404" h="76200">
                <a:moveTo>
                  <a:pt x="928877" y="25527"/>
                </a:moveTo>
                <a:lnTo>
                  <a:pt x="890524" y="25527"/>
                </a:lnTo>
                <a:lnTo>
                  <a:pt x="890524" y="50673"/>
                </a:lnTo>
                <a:lnTo>
                  <a:pt x="928877" y="50673"/>
                </a:lnTo>
                <a:lnTo>
                  <a:pt x="954024" y="38100"/>
                </a:lnTo>
                <a:lnTo>
                  <a:pt x="92887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21068" y="4748784"/>
            <a:ext cx="737616" cy="7696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61834" y="4846701"/>
            <a:ext cx="579120" cy="610870"/>
          </a:xfrm>
          <a:custGeom>
            <a:avLst/>
            <a:gdLst/>
            <a:ahLst/>
            <a:cxnLst/>
            <a:rect l="l" t="t" r="r" b="b"/>
            <a:pathLst>
              <a:path w="579120" h="610870">
                <a:moveTo>
                  <a:pt x="517542" y="46684"/>
                </a:moveTo>
                <a:lnTo>
                  <a:pt x="0" y="593013"/>
                </a:lnTo>
                <a:lnTo>
                  <a:pt x="18288" y="610311"/>
                </a:lnTo>
                <a:lnTo>
                  <a:pt x="535825" y="63986"/>
                </a:lnTo>
                <a:lnTo>
                  <a:pt x="517542" y="46684"/>
                </a:lnTo>
                <a:close/>
              </a:path>
              <a:path w="579120" h="610870">
                <a:moveTo>
                  <a:pt x="567673" y="37452"/>
                </a:moveTo>
                <a:lnTo>
                  <a:pt x="526288" y="37452"/>
                </a:lnTo>
                <a:lnTo>
                  <a:pt x="544576" y="54749"/>
                </a:lnTo>
                <a:lnTo>
                  <a:pt x="535825" y="63986"/>
                </a:lnTo>
                <a:lnTo>
                  <a:pt x="554355" y="81521"/>
                </a:lnTo>
                <a:lnTo>
                  <a:pt x="567673" y="37452"/>
                </a:lnTo>
                <a:close/>
              </a:path>
              <a:path w="579120" h="610870">
                <a:moveTo>
                  <a:pt x="526288" y="37452"/>
                </a:moveTo>
                <a:lnTo>
                  <a:pt x="517542" y="46684"/>
                </a:lnTo>
                <a:lnTo>
                  <a:pt x="535825" y="63986"/>
                </a:lnTo>
                <a:lnTo>
                  <a:pt x="544576" y="54749"/>
                </a:lnTo>
                <a:lnTo>
                  <a:pt x="526288" y="37452"/>
                </a:lnTo>
                <a:close/>
              </a:path>
              <a:path w="579120" h="610870">
                <a:moveTo>
                  <a:pt x="578993" y="0"/>
                </a:moveTo>
                <a:lnTo>
                  <a:pt x="498983" y="29121"/>
                </a:lnTo>
                <a:lnTo>
                  <a:pt x="517542" y="46684"/>
                </a:lnTo>
                <a:lnTo>
                  <a:pt x="526288" y="37452"/>
                </a:lnTo>
                <a:lnTo>
                  <a:pt x="567673" y="37452"/>
                </a:lnTo>
                <a:lnTo>
                  <a:pt x="578993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81629" y="3092957"/>
            <a:ext cx="789431" cy="7414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32682" y="3145535"/>
            <a:ext cx="687324" cy="67513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06773" y="3118104"/>
            <a:ext cx="685800" cy="6377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64103" y="3966210"/>
            <a:ext cx="789431" cy="74142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15155" y="4018788"/>
            <a:ext cx="687324" cy="6751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89247" y="3991355"/>
            <a:ext cx="685800" cy="6377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849623" y="4837176"/>
            <a:ext cx="791718" cy="7421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911346" y="4889754"/>
            <a:ext cx="668274" cy="67513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74771" y="4862321"/>
            <a:ext cx="688085" cy="6385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807967" y="2512470"/>
            <a:ext cx="963294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 algn="ctr"/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Mapping</a:t>
            </a:r>
            <a:endParaRPr sz="1400">
              <a:latin typeface="Tahoma"/>
              <a:cs typeface="Tahoma"/>
            </a:endParaRPr>
          </a:p>
          <a:p>
            <a:pPr algn="ctr">
              <a:spcBef>
                <a:spcPts val="1045"/>
              </a:spcBef>
            </a:pP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st(K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2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,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2)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284477" y="4124706"/>
            <a:ext cx="1271015" cy="3749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420873" y="4146042"/>
            <a:ext cx="997458" cy="3703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309624" y="4149852"/>
            <a:ext cx="1167378" cy="2712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227832" y="4971288"/>
            <a:ext cx="713232" cy="235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269361" y="5031104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8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8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256282" y="4924806"/>
            <a:ext cx="1271778" cy="37490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370582" y="4946141"/>
            <a:ext cx="1043940" cy="37033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281430" y="4949953"/>
            <a:ext cx="1168140" cy="27127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37376" y="3022092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93002" y="3031998"/>
            <a:ext cx="728472" cy="40233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78524" y="3043427"/>
            <a:ext cx="757427" cy="29337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437376" y="3736086"/>
            <a:ext cx="839724" cy="37642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33389" y="3745992"/>
            <a:ext cx="648461" cy="40233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478524" y="3757423"/>
            <a:ext cx="757427" cy="29413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37376" y="4466844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486144" y="4476750"/>
            <a:ext cx="742188" cy="40233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478524" y="4488180"/>
            <a:ext cx="757427" cy="29336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437376" y="5198364"/>
            <a:ext cx="839724" cy="375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76238" y="5208270"/>
            <a:ext cx="762762" cy="40233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78524" y="5219700"/>
            <a:ext cx="757427" cy="29337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46827" y="3083815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88355" y="3143630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6"/>
                </a:lnTo>
                <a:lnTo>
                  <a:pt x="528827" y="25526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6"/>
                </a:moveTo>
                <a:lnTo>
                  <a:pt x="0" y="25526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6"/>
                </a:lnTo>
                <a:close/>
              </a:path>
              <a:path w="554354" h="76200">
                <a:moveTo>
                  <a:pt x="528827" y="25526"/>
                </a:moveTo>
                <a:lnTo>
                  <a:pt x="490474" y="25526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46827" y="3793236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88355" y="3853052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8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8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8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846827" y="4515612"/>
            <a:ext cx="713231" cy="23545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888355" y="457542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46827" y="5220461"/>
            <a:ext cx="713231" cy="2354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88355" y="5280278"/>
            <a:ext cx="554355" cy="76200"/>
          </a:xfrm>
          <a:custGeom>
            <a:avLst/>
            <a:gdLst/>
            <a:ahLst/>
            <a:cxnLst/>
            <a:rect l="l" t="t" r="r" b="b"/>
            <a:pathLst>
              <a:path w="554354" h="76200">
                <a:moveTo>
                  <a:pt x="477774" y="0"/>
                </a:moveTo>
                <a:lnTo>
                  <a:pt x="477774" y="76200"/>
                </a:lnTo>
                <a:lnTo>
                  <a:pt x="528827" y="50673"/>
                </a:lnTo>
                <a:lnTo>
                  <a:pt x="490474" y="50673"/>
                </a:lnTo>
                <a:lnTo>
                  <a:pt x="490474" y="25527"/>
                </a:lnTo>
                <a:lnTo>
                  <a:pt x="528827" y="25527"/>
                </a:lnTo>
                <a:lnTo>
                  <a:pt x="477774" y="0"/>
                </a:lnTo>
                <a:close/>
              </a:path>
              <a:path w="554354" h="76200">
                <a:moveTo>
                  <a:pt x="477774" y="25527"/>
                </a:moveTo>
                <a:lnTo>
                  <a:pt x="0" y="25527"/>
                </a:lnTo>
                <a:lnTo>
                  <a:pt x="0" y="50673"/>
                </a:lnTo>
                <a:lnTo>
                  <a:pt x="477774" y="50673"/>
                </a:lnTo>
                <a:lnTo>
                  <a:pt x="477774" y="25527"/>
                </a:lnTo>
                <a:close/>
              </a:path>
              <a:path w="554354" h="76200">
                <a:moveTo>
                  <a:pt x="528827" y="25527"/>
                </a:moveTo>
                <a:lnTo>
                  <a:pt x="490474" y="25527"/>
                </a:lnTo>
                <a:lnTo>
                  <a:pt x="490474" y="50673"/>
                </a:lnTo>
                <a:lnTo>
                  <a:pt x="528827" y="50673"/>
                </a:lnTo>
                <a:lnTo>
                  <a:pt x="553974" y="38100"/>
                </a:lnTo>
                <a:lnTo>
                  <a:pt x="528827" y="25527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232654" y="3021329"/>
            <a:ext cx="1000505" cy="37490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01996" y="3042667"/>
            <a:ext cx="862584" cy="37033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7802" y="3046476"/>
            <a:ext cx="896868" cy="271272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5176520" y="2512470"/>
            <a:ext cx="963294" cy="7550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Shuffling</a:t>
            </a:r>
            <a:endParaRPr sz="1400">
              <a:latin typeface="Tahoma"/>
              <a:cs typeface="Tahoma"/>
            </a:endParaRPr>
          </a:p>
          <a:p>
            <a:pPr marL="12700">
              <a:spcBef>
                <a:spcPts val="645"/>
              </a:spcBef>
            </a:pP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K2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,L</a:t>
            </a:r>
            <a:r>
              <a:rPr sz="1300" b="1" spc="-10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</a:t>
            </a:r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2)</a:t>
            </a:r>
            <a:endParaRPr sz="1300">
              <a:latin typeface="Tahoma"/>
              <a:cs typeface="Tahoma"/>
            </a:endParaRPr>
          </a:p>
          <a:p>
            <a:pPr marL="97155" algn="ctr">
              <a:spcBef>
                <a:spcPts val="919"/>
              </a:spcBef>
            </a:pP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383274" y="2512469"/>
            <a:ext cx="85788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Reducing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483347" y="2512469"/>
            <a:ext cx="10756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ina</a:t>
            </a:r>
            <a:r>
              <a:rPr sz="1400" b="1" spc="-5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400" b="1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400" b="1" spc="-15" dirty="0">
                <a:solidFill>
                  <a:srgbClr val="252525"/>
                </a:solidFill>
                <a:latin typeface="Tahoma"/>
                <a:cs typeface="Tahoma"/>
              </a:rPr>
              <a:t>Resul</a:t>
            </a:r>
            <a:r>
              <a:rPr sz="1400" b="1" spc="-1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624826" y="3388461"/>
            <a:ext cx="963294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Li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st(K3,V3)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2418842" y="2997809"/>
            <a:ext cx="908050" cy="4950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5880" algn="ctr"/>
            <a:r>
              <a:rPr sz="1300" b="1" spc="-5" dirty="0">
                <a:solidFill>
                  <a:srgbClr val="006FC0"/>
                </a:solidFill>
                <a:latin typeface="Tahoma"/>
                <a:cs typeface="Tahoma"/>
              </a:rPr>
              <a:t>K1,V</a:t>
            </a:r>
            <a:r>
              <a:rPr sz="1300" b="1" dirty="0">
                <a:solidFill>
                  <a:srgbClr val="006FC0"/>
                </a:solidFill>
                <a:latin typeface="Tahoma"/>
                <a:cs typeface="Tahoma"/>
              </a:rPr>
              <a:t>1</a:t>
            </a:r>
            <a:endParaRPr sz="1300">
              <a:latin typeface="Tahoma"/>
              <a:cs typeface="Tahoma"/>
            </a:endParaRPr>
          </a:p>
          <a:p>
            <a:pPr algn="ctr">
              <a:spcBef>
                <a:spcPts val="1110"/>
              </a:spcBef>
            </a:pP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45998" y="4058370"/>
            <a:ext cx="951230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Dea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Bea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 River Car</a:t>
            </a:r>
            <a:r>
              <a:rPr sz="1050" spc="-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River Dee</a:t>
            </a:r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50" spc="-10" dirty="0">
                <a:solidFill>
                  <a:srgbClr val="FFFFFF"/>
                </a:solidFill>
                <a:latin typeface="Tahoma"/>
                <a:cs typeface="Tahoma"/>
              </a:rPr>
              <a:t> Car</a:t>
            </a:r>
            <a:r>
              <a:rPr sz="1050" spc="-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813040" y="3819499"/>
            <a:ext cx="563880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480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300">
              <a:latin typeface="Tahoma"/>
              <a:cs typeface="Tahoma"/>
            </a:endParaRPr>
          </a:p>
          <a:p>
            <a:pPr marL="74295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300">
              <a:latin typeface="Tahoma"/>
              <a:cs typeface="Tahoma"/>
            </a:endParaRPr>
          </a:p>
          <a:p>
            <a:pPr marL="23495"/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 2</a:t>
            </a:r>
            <a:endParaRPr sz="1300">
              <a:latin typeface="Tahoma"/>
              <a:cs typeface="Tahoma"/>
            </a:endParaRPr>
          </a:p>
          <a:p>
            <a:pPr marL="12700"/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1300" spc="-1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3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300" spc="-18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300" dirty="0">
                <a:solidFill>
                  <a:srgbClr val="FFFFFF"/>
                </a:solidFill>
                <a:latin typeface="Tahoma"/>
                <a:cs typeface="Tahoma"/>
              </a:rPr>
              <a:t>, 2</a:t>
            </a:r>
            <a:endParaRPr sz="1300">
              <a:latin typeface="Tahoma"/>
              <a:cs typeface="Tahoma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4021328" y="3217095"/>
            <a:ext cx="45720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225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27305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4003802" y="4090347"/>
            <a:ext cx="45720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60325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000246" y="4961821"/>
            <a:ext cx="438150" cy="457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508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  <a:p>
            <a:pPr marL="1778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Bear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1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2509521" y="4218110"/>
            <a:ext cx="76771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2" name="object 102"/>
          <p:cNvSpPr txBox="1"/>
          <p:nvPr/>
        </p:nvSpPr>
        <p:spPr>
          <a:xfrm>
            <a:off x="2458974" y="5018210"/>
            <a:ext cx="813435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ear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6613143" y="3111670"/>
            <a:ext cx="48895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5" dirty="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ea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6653530" y="3826172"/>
            <a:ext cx="4089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Ca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3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6606285" y="4556422"/>
            <a:ext cx="5029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Dee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6596380" y="5288450"/>
            <a:ext cx="52324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Ri</a:t>
            </a:r>
            <a:r>
              <a:rPr sz="1200" spc="-20" dirty="0">
                <a:solidFill>
                  <a:srgbClr val="FFFFFF"/>
                </a:solidFill>
                <a:latin typeface="Tahoma"/>
                <a:cs typeface="Tahoma"/>
              </a:rPr>
              <a:t>v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200" spc="-16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200" spc="-5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200" spc="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Tahoma"/>
                <a:cs typeface="Tahoma"/>
              </a:rPr>
              <a:t>2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232654" y="3732277"/>
            <a:ext cx="998981" cy="37718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279136" y="3755136"/>
            <a:ext cx="906017" cy="3703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257800" y="3757423"/>
            <a:ext cx="895350" cy="27355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 txBox="1"/>
          <p:nvPr/>
        </p:nvSpPr>
        <p:spPr>
          <a:xfrm>
            <a:off x="5367782" y="3826696"/>
            <a:ext cx="6756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Car,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232654" y="4445509"/>
            <a:ext cx="1000505" cy="37490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295901" y="4466845"/>
            <a:ext cx="874013" cy="3703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57802" y="4470653"/>
            <a:ext cx="896868" cy="27127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 txBox="1"/>
          <p:nvPr/>
        </p:nvSpPr>
        <p:spPr>
          <a:xfrm>
            <a:off x="5384546" y="4538912"/>
            <a:ext cx="64389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spc="-5" dirty="0">
                <a:solidFill>
                  <a:srgbClr val="FFFFFF"/>
                </a:solidFill>
                <a:latin typeface="Tahoma"/>
                <a:cs typeface="Tahoma"/>
              </a:rPr>
              <a:t>Deer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232654" y="5156453"/>
            <a:ext cx="1000505" cy="37642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86756" y="5179314"/>
            <a:ext cx="893063" cy="37033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257800" y="5181601"/>
            <a:ext cx="896874" cy="2727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5375402" y="5250874"/>
            <a:ext cx="662940" cy="153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River,</a:t>
            </a:r>
            <a:r>
              <a:rPr sz="1000" spc="-1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dirty="0">
                <a:solidFill>
                  <a:srgbClr val="FFFFFF"/>
                </a:solidFill>
                <a:latin typeface="Tahoma"/>
                <a:cs typeface="Tahoma"/>
              </a:rPr>
              <a:t>(1,1)</a:t>
            </a:r>
            <a:endParaRPr sz="1000">
              <a:latin typeface="Tahoma"/>
              <a:cs typeface="Tahoma"/>
            </a:endParaRPr>
          </a:p>
        </p:txBody>
      </p:sp>
      <p:sp>
        <p:nvSpPr>
          <p:cNvPr id="119" name="object 119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7310"/>
            <a:r>
              <a:rPr spc="-15" dirty="0">
                <a:latin typeface="Calibri"/>
                <a:cs typeface="Calibri"/>
              </a:rPr>
              <a:t>Map-</a:t>
            </a:r>
            <a:r>
              <a:rPr spc="-65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educe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7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a</a:t>
            </a:r>
            <a:r>
              <a:rPr spc="-70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adigm</a:t>
            </a:r>
          </a:p>
        </p:txBody>
      </p:sp>
      <p:sp>
        <p:nvSpPr>
          <p:cNvPr id="121" name="object 121"/>
          <p:cNvSpPr txBox="1">
            <a:spLocks noGrp="1"/>
          </p:cNvSpPr>
          <p:nvPr>
            <p:ph type="ftr" sz="quarter" idx="5"/>
          </p:nvPr>
        </p:nvSpPr>
        <p:spPr>
          <a:xfrm>
            <a:off x="7473950" y="5711825"/>
            <a:ext cx="1670050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>
                <a:hlinkClick r:id="rId59"/>
              </a:rPr>
              <a:t>ww</a:t>
            </a:r>
            <a:r>
              <a:rPr spc="-45" dirty="0">
                <a:hlinkClick r:id="rId59"/>
              </a:rPr>
              <a:t>w</a:t>
            </a:r>
            <a:r>
              <a:rPr spc="-10" dirty="0">
                <a:hlinkClick r:id="rId59"/>
              </a:rPr>
              <a:t>.edur</a:t>
            </a:r>
            <a:r>
              <a:rPr spc="-5" dirty="0">
                <a:hlinkClick r:id="rId59"/>
              </a:rPr>
              <a:t>eka</a:t>
            </a:r>
            <a:r>
              <a:rPr dirty="0">
                <a:hlinkClick r:id="rId59"/>
              </a:rPr>
              <a:t>.</a:t>
            </a:r>
            <a:r>
              <a:rPr spc="-10" dirty="0">
                <a:hlinkClick r:id="rId59"/>
              </a:rPr>
              <a:t>in/hadoop</a:t>
            </a:r>
          </a:p>
        </p:txBody>
      </p:sp>
      <p:sp>
        <p:nvSpPr>
          <p:cNvPr id="120" name="object 120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5475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15" dirty="0"/>
              <a:t>Slid</a:t>
            </a:r>
            <a:r>
              <a:rPr spc="-10" dirty="0"/>
              <a:t>e</a:t>
            </a:r>
            <a:r>
              <a:rPr spc="20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</a:t>
            </a:fld>
            <a:endParaRPr spc="-10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1775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De</a:t>
            </a:r>
            <a:r>
              <a:rPr spc="5" dirty="0">
                <a:latin typeface="Calibri"/>
                <a:cs typeface="Calibri"/>
              </a:rPr>
              <a:t>I</a:t>
            </a:r>
            <a:r>
              <a:rPr spc="-5" dirty="0">
                <a:latin typeface="Calibri"/>
                <a:cs typeface="Calibri"/>
              </a:rPr>
              <a:t>de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ti</a:t>
            </a:r>
            <a:r>
              <a:rPr spc="10" dirty="0">
                <a:latin typeface="Calibri"/>
                <a:cs typeface="Calibri"/>
              </a:rPr>
              <a:t>f</a:t>
            </a:r>
            <a:r>
              <a:rPr dirty="0">
                <a:latin typeface="Calibri"/>
                <a:cs typeface="Calibri"/>
              </a:rPr>
              <a:t>y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Code</a:t>
            </a:r>
          </a:p>
        </p:txBody>
      </p:sp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457200" y="2457450"/>
            <a:ext cx="8229600" cy="198597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01750"/>
            <a:r>
              <a:rPr spc="-5" dirty="0">
                <a:solidFill>
                  <a:srgbClr val="7E0054"/>
                </a:solidFill>
              </a:rPr>
              <a:t>publi</a:t>
            </a:r>
            <a:r>
              <a:rPr dirty="0">
                <a:solidFill>
                  <a:srgbClr val="7E0054"/>
                </a:solidFill>
              </a:rPr>
              <a:t>c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>
                <a:solidFill>
                  <a:srgbClr val="7E0054"/>
                </a:solidFill>
              </a:rPr>
              <a:t>stati</a:t>
            </a:r>
            <a:r>
              <a:rPr dirty="0">
                <a:solidFill>
                  <a:srgbClr val="7E0054"/>
                </a:solidFill>
              </a:rPr>
              <a:t>c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/>
              <a:t>St</a:t>
            </a:r>
            <a:r>
              <a:rPr spc="-20" dirty="0"/>
              <a:t>r</a:t>
            </a:r>
            <a:r>
              <a:rPr spc="-5" dirty="0"/>
              <a:t>in</a:t>
            </a:r>
            <a:r>
              <a:rPr dirty="0"/>
              <a:t>g</a:t>
            </a:r>
            <a:r>
              <a:rPr spc="-20" dirty="0"/>
              <a:t> </a:t>
            </a:r>
            <a:r>
              <a:rPr spc="-5" dirty="0"/>
              <a:t>encrypt(Strin</a:t>
            </a:r>
            <a:r>
              <a:rPr dirty="0"/>
              <a:t>g </a:t>
            </a:r>
            <a:r>
              <a:rPr spc="-5" dirty="0"/>
              <a:t>s</a:t>
            </a:r>
            <a:r>
              <a:rPr spc="-20" dirty="0"/>
              <a:t>t</a:t>
            </a:r>
            <a:r>
              <a:rPr spc="-5" dirty="0"/>
              <a:t>rTo</a:t>
            </a:r>
            <a:r>
              <a:rPr spc="-20" dirty="0"/>
              <a:t>E</a:t>
            </a:r>
            <a:r>
              <a:rPr spc="-5" dirty="0"/>
              <a:t>ncryp</a:t>
            </a:r>
            <a:r>
              <a:rPr dirty="0"/>
              <a:t>t,</a:t>
            </a:r>
            <a:r>
              <a:rPr spc="-10" dirty="0"/>
              <a:t> </a:t>
            </a:r>
            <a:r>
              <a:rPr spc="-5" dirty="0">
                <a:solidFill>
                  <a:srgbClr val="7E0054"/>
                </a:solidFill>
              </a:rPr>
              <a:t>byte</a:t>
            </a:r>
            <a:r>
              <a:rPr spc="-5" dirty="0"/>
              <a:t>[</a:t>
            </a:r>
            <a:r>
              <a:rPr dirty="0"/>
              <a:t>]</a:t>
            </a:r>
            <a:r>
              <a:rPr spc="-10" dirty="0"/>
              <a:t> </a:t>
            </a:r>
            <a:r>
              <a:rPr spc="-5" dirty="0"/>
              <a:t>k</a:t>
            </a:r>
            <a:r>
              <a:rPr spc="-20" dirty="0"/>
              <a:t>e</a:t>
            </a:r>
            <a:r>
              <a:rPr spc="-5" dirty="0"/>
              <a:t>y</a:t>
            </a:r>
            <a:r>
              <a:rPr dirty="0"/>
              <a:t>)</a:t>
            </a:r>
          </a:p>
          <a:p>
            <a:pPr marL="1301750"/>
            <a:r>
              <a:rPr b="0" dirty="0">
                <a:latin typeface="Consolas"/>
                <a:cs typeface="Consolas"/>
              </a:rPr>
              <a:t>{</a:t>
            </a:r>
          </a:p>
          <a:p>
            <a:pPr marL="1644650"/>
            <a:r>
              <a:rPr spc="-5" dirty="0">
                <a:solidFill>
                  <a:srgbClr val="7E0054"/>
                </a:solidFill>
              </a:rPr>
              <a:t>try</a:t>
            </a:r>
          </a:p>
          <a:p>
            <a:pPr marL="1644650"/>
            <a:r>
              <a:rPr b="0" dirty="0">
                <a:latin typeface="Consolas"/>
                <a:cs typeface="Consolas"/>
              </a:rPr>
              <a:t>{</a:t>
            </a:r>
          </a:p>
          <a:p>
            <a:pPr marL="1644650" marR="2413635"/>
            <a:r>
              <a:rPr spc="-5" dirty="0">
                <a:latin typeface="Consolas"/>
                <a:cs typeface="Consolas"/>
              </a:rPr>
              <a:t>Ciphe</a:t>
            </a:r>
            <a:r>
              <a:rPr b="0" dirty="0">
                <a:latin typeface="Consolas"/>
                <a:cs typeface="Consolas"/>
              </a:rPr>
              <a:t>r</a:t>
            </a:r>
            <a:r>
              <a:rPr spc="-10" dirty="0">
                <a:latin typeface="Consolas"/>
                <a:cs typeface="Consolas"/>
              </a:rPr>
              <a:t> </a:t>
            </a:r>
            <a:r>
              <a:rPr spc="-5" dirty="0">
                <a:latin typeface="Consolas"/>
                <a:cs typeface="Consolas"/>
              </a:rPr>
              <a:t>ciphe</a:t>
            </a:r>
            <a:r>
              <a:rPr b="0" dirty="0">
                <a:latin typeface="Consolas"/>
                <a:cs typeface="Consolas"/>
              </a:rPr>
              <a:t>r</a:t>
            </a:r>
            <a:r>
              <a:rPr spc="-5" dirty="0">
                <a:latin typeface="Consolas"/>
                <a:cs typeface="Consolas"/>
              </a:rPr>
              <a:t> </a:t>
            </a:r>
            <a:r>
              <a:rPr b="0" dirty="0">
                <a:latin typeface="Consolas"/>
                <a:cs typeface="Consolas"/>
              </a:rPr>
              <a:t>=</a:t>
            </a:r>
            <a:r>
              <a:rPr spc="-10" dirty="0">
                <a:latin typeface="Consolas"/>
                <a:cs typeface="Consolas"/>
              </a:rPr>
              <a:t> </a:t>
            </a:r>
            <a:r>
              <a:rPr spc="-20" dirty="0">
                <a:latin typeface="Consolas"/>
                <a:cs typeface="Consolas"/>
              </a:rPr>
              <a:t>C</a:t>
            </a:r>
            <a:r>
              <a:rPr spc="-5" dirty="0">
                <a:latin typeface="Consolas"/>
                <a:cs typeface="Consolas"/>
              </a:rPr>
              <a:t>iph</a:t>
            </a:r>
            <a:r>
              <a:rPr spc="-20" dirty="0">
                <a:latin typeface="Consolas"/>
                <a:cs typeface="Consolas"/>
              </a:rPr>
              <a:t>e</a:t>
            </a:r>
            <a:r>
              <a:rPr spc="-5" dirty="0">
                <a:latin typeface="Consolas"/>
                <a:cs typeface="Consolas"/>
              </a:rPr>
              <a:t>r.</a:t>
            </a:r>
            <a:r>
              <a:rPr i="1" spc="-5" dirty="0">
                <a:latin typeface="Consolas"/>
                <a:cs typeface="Consolas"/>
              </a:rPr>
              <a:t>getInstance(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"A</a:t>
            </a:r>
            <a:r>
              <a:rPr i="1" spc="-20" dirty="0">
                <a:solidFill>
                  <a:srgbClr val="2A00FF"/>
                </a:solidFill>
                <a:latin typeface="Consolas"/>
                <a:cs typeface="Consolas"/>
              </a:rPr>
              <a:t>E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S/E</a:t>
            </a:r>
            <a:r>
              <a:rPr i="1" spc="-20" dirty="0">
                <a:solidFill>
                  <a:srgbClr val="2A00FF"/>
                </a:solidFill>
                <a:latin typeface="Consolas"/>
                <a:cs typeface="Consolas"/>
              </a:rPr>
              <a:t>C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B/PKCS5Padding</a:t>
            </a:r>
            <a:r>
              <a:rPr i="1" spc="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i="1" spc="-5" dirty="0">
                <a:latin typeface="Consolas"/>
                <a:cs typeface="Consolas"/>
              </a:rPr>
              <a:t>); </a:t>
            </a:r>
            <a:r>
              <a:rPr spc="-5" dirty="0">
                <a:latin typeface="Consolas"/>
                <a:cs typeface="Consolas"/>
              </a:rPr>
              <a:t>SecretKeySpe</a:t>
            </a:r>
            <a:r>
              <a:rPr b="0" dirty="0">
                <a:latin typeface="Consolas"/>
                <a:cs typeface="Consolas"/>
              </a:rPr>
              <a:t>c</a:t>
            </a:r>
            <a:r>
              <a:rPr spc="-5" dirty="0">
                <a:latin typeface="Consolas"/>
                <a:cs typeface="Consolas"/>
              </a:rPr>
              <a:t> se</a:t>
            </a:r>
            <a:r>
              <a:rPr spc="-20" dirty="0">
                <a:latin typeface="Consolas"/>
                <a:cs typeface="Consolas"/>
              </a:rPr>
              <a:t>c</a:t>
            </a:r>
            <a:r>
              <a:rPr spc="-5" dirty="0">
                <a:latin typeface="Consolas"/>
                <a:cs typeface="Consolas"/>
              </a:rPr>
              <a:t>ret</a:t>
            </a:r>
            <a:r>
              <a:rPr spc="-20" dirty="0">
                <a:latin typeface="Consolas"/>
                <a:cs typeface="Consolas"/>
              </a:rPr>
              <a:t>K</a:t>
            </a:r>
            <a:r>
              <a:rPr spc="-5" dirty="0">
                <a:latin typeface="Consolas"/>
                <a:cs typeface="Consolas"/>
              </a:rPr>
              <a:t>e</a:t>
            </a:r>
            <a:r>
              <a:rPr b="0" dirty="0">
                <a:latin typeface="Consolas"/>
                <a:cs typeface="Consolas"/>
              </a:rPr>
              <a:t>y</a:t>
            </a:r>
            <a:r>
              <a:rPr spc="-5" dirty="0">
                <a:latin typeface="Consolas"/>
                <a:cs typeface="Consolas"/>
              </a:rPr>
              <a:t> </a:t>
            </a:r>
            <a:r>
              <a:rPr b="0" dirty="0">
                <a:latin typeface="Consolas"/>
                <a:cs typeface="Consolas"/>
              </a:rPr>
              <a:t>=</a:t>
            </a:r>
            <a:r>
              <a:rPr spc="-10" dirty="0">
                <a:latin typeface="Consolas"/>
                <a:cs typeface="Consolas"/>
              </a:rPr>
              <a:t> </a:t>
            </a:r>
            <a:r>
              <a:rPr spc="-5" dirty="0">
                <a:solidFill>
                  <a:srgbClr val="7E0054"/>
                </a:solidFill>
              </a:rPr>
              <a:t>ne</a:t>
            </a:r>
            <a:r>
              <a:rPr dirty="0">
                <a:solidFill>
                  <a:srgbClr val="7E0054"/>
                </a:solidFill>
              </a:rPr>
              <a:t>w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/>
              <a:t>SecretK</a:t>
            </a:r>
            <a:r>
              <a:rPr spc="-20" dirty="0"/>
              <a:t>e</a:t>
            </a:r>
            <a:r>
              <a:rPr spc="-5" dirty="0"/>
              <a:t>ySp</a:t>
            </a:r>
            <a:r>
              <a:rPr spc="-20" dirty="0"/>
              <a:t>e</a:t>
            </a:r>
            <a:r>
              <a:rPr spc="-5" dirty="0"/>
              <a:t>c(key</a:t>
            </a:r>
            <a:r>
              <a:rPr dirty="0"/>
              <a:t>,</a:t>
            </a:r>
            <a:r>
              <a:rPr spc="-10" dirty="0"/>
              <a:t> </a:t>
            </a:r>
            <a:r>
              <a:rPr spc="-5" dirty="0">
                <a:solidFill>
                  <a:srgbClr val="2A00FF"/>
                </a:solidFill>
              </a:rPr>
              <a:t>"AES"</a:t>
            </a:r>
            <a:r>
              <a:rPr spc="-5" dirty="0"/>
              <a:t>); </a:t>
            </a:r>
            <a:r>
              <a:rPr spc="-5" dirty="0">
                <a:latin typeface="Consolas"/>
                <a:cs typeface="Consolas"/>
              </a:rPr>
              <a:t>cipher.init(Ciph</a:t>
            </a:r>
            <a:r>
              <a:rPr spc="-20" dirty="0">
                <a:latin typeface="Consolas"/>
                <a:cs typeface="Consolas"/>
              </a:rPr>
              <a:t>e</a:t>
            </a:r>
            <a:r>
              <a:rPr spc="-5" dirty="0">
                <a:latin typeface="Consolas"/>
                <a:cs typeface="Consolas"/>
              </a:rPr>
              <a:t>r.</a:t>
            </a:r>
            <a:r>
              <a:rPr i="1" spc="-5" dirty="0">
                <a:solidFill>
                  <a:srgbClr val="0000C0"/>
                </a:solidFill>
                <a:latin typeface="Consolas"/>
                <a:cs typeface="Consolas"/>
              </a:rPr>
              <a:t>E</a:t>
            </a:r>
            <a:r>
              <a:rPr i="1" spc="-20" dirty="0">
                <a:solidFill>
                  <a:srgbClr val="0000C0"/>
                </a:solidFill>
                <a:latin typeface="Consolas"/>
                <a:cs typeface="Consolas"/>
              </a:rPr>
              <a:t>N</a:t>
            </a:r>
            <a:r>
              <a:rPr i="1" spc="-5" dirty="0">
                <a:solidFill>
                  <a:srgbClr val="0000C0"/>
                </a:solidFill>
                <a:latin typeface="Consolas"/>
                <a:cs typeface="Consolas"/>
              </a:rPr>
              <a:t>CRYPT_MOD</a:t>
            </a:r>
            <a:r>
              <a:rPr b="0" i="1" dirty="0">
                <a:solidFill>
                  <a:srgbClr val="0000C0"/>
                </a:solidFill>
                <a:latin typeface="Consolas"/>
                <a:cs typeface="Consolas"/>
              </a:rPr>
              <a:t>E</a:t>
            </a:r>
            <a:r>
              <a:rPr b="0" i="1" dirty="0">
                <a:latin typeface="Consolas"/>
                <a:cs typeface="Consolas"/>
              </a:rPr>
              <a:t>,</a:t>
            </a:r>
            <a:r>
              <a:rPr i="1" spc="-10" dirty="0">
                <a:latin typeface="Consolas"/>
                <a:cs typeface="Consolas"/>
              </a:rPr>
              <a:t> </a:t>
            </a:r>
            <a:r>
              <a:rPr i="1" spc="-5" dirty="0">
                <a:latin typeface="Consolas"/>
                <a:cs typeface="Consolas"/>
              </a:rPr>
              <a:t>secr</a:t>
            </a:r>
            <a:r>
              <a:rPr i="1" spc="-20" dirty="0">
                <a:latin typeface="Consolas"/>
                <a:cs typeface="Consolas"/>
              </a:rPr>
              <a:t>e</a:t>
            </a:r>
            <a:r>
              <a:rPr i="1" spc="-5" dirty="0">
                <a:latin typeface="Consolas"/>
                <a:cs typeface="Consolas"/>
              </a:rPr>
              <a:t>tKe</a:t>
            </a:r>
            <a:r>
              <a:rPr i="1" spc="-15" dirty="0">
                <a:latin typeface="Consolas"/>
                <a:cs typeface="Consolas"/>
              </a:rPr>
              <a:t>y</a:t>
            </a:r>
            <a:r>
              <a:rPr i="1" spc="-5" dirty="0">
                <a:latin typeface="Consolas"/>
                <a:cs typeface="Consolas"/>
              </a:rPr>
              <a:t>);</a:t>
            </a:r>
          </a:p>
          <a:p>
            <a:pPr marL="1644650" marR="5080">
              <a:lnSpc>
                <a:spcPct val="200000"/>
              </a:lnSpc>
            </a:pPr>
            <a:r>
              <a:rPr spc="-5" dirty="0"/>
              <a:t>Strin</a:t>
            </a:r>
            <a:r>
              <a:rPr dirty="0"/>
              <a:t>g</a:t>
            </a:r>
            <a:r>
              <a:rPr spc="-10" dirty="0"/>
              <a:t> </a:t>
            </a:r>
            <a:r>
              <a:rPr spc="-5" dirty="0"/>
              <a:t>encrypted</a:t>
            </a:r>
            <a:r>
              <a:rPr spc="-20" dirty="0"/>
              <a:t>S</a:t>
            </a:r>
            <a:r>
              <a:rPr spc="-5" dirty="0"/>
              <a:t>tri</a:t>
            </a:r>
            <a:r>
              <a:rPr spc="-20" dirty="0"/>
              <a:t>n</a:t>
            </a:r>
            <a:r>
              <a:rPr dirty="0"/>
              <a:t>g</a:t>
            </a:r>
            <a:r>
              <a:rPr spc="-5" dirty="0"/>
              <a:t> </a:t>
            </a:r>
            <a:r>
              <a:rPr dirty="0"/>
              <a:t>=</a:t>
            </a:r>
            <a:r>
              <a:rPr spc="-10" dirty="0"/>
              <a:t> </a:t>
            </a:r>
            <a:r>
              <a:rPr spc="-5" dirty="0"/>
              <a:t>Base64.</a:t>
            </a:r>
            <a:r>
              <a:rPr i="1" spc="-5" dirty="0">
                <a:latin typeface="Consolas"/>
                <a:cs typeface="Consolas"/>
              </a:rPr>
              <a:t>encod</a:t>
            </a:r>
            <a:r>
              <a:rPr i="1" spc="-20" dirty="0">
                <a:latin typeface="Consolas"/>
                <a:cs typeface="Consolas"/>
              </a:rPr>
              <a:t>e</a:t>
            </a:r>
            <a:r>
              <a:rPr i="1" spc="-5" dirty="0">
                <a:latin typeface="Consolas"/>
                <a:cs typeface="Consolas"/>
              </a:rPr>
              <a:t>Bas</a:t>
            </a:r>
            <a:r>
              <a:rPr i="1" spc="-20" dirty="0">
                <a:latin typeface="Consolas"/>
                <a:cs typeface="Consolas"/>
              </a:rPr>
              <a:t>e</a:t>
            </a:r>
            <a:r>
              <a:rPr i="1" spc="-5" dirty="0">
                <a:latin typeface="Consolas"/>
                <a:cs typeface="Consolas"/>
              </a:rPr>
              <a:t>64String</a:t>
            </a:r>
            <a:r>
              <a:rPr i="1" spc="5" dirty="0">
                <a:latin typeface="Consolas"/>
                <a:cs typeface="Consolas"/>
              </a:rPr>
              <a:t>(</a:t>
            </a:r>
            <a:r>
              <a:rPr i="1" spc="-5" dirty="0">
                <a:latin typeface="Consolas"/>
                <a:cs typeface="Consolas"/>
              </a:rPr>
              <a:t>cipher.</a:t>
            </a:r>
            <a:r>
              <a:rPr i="1" spc="-20" dirty="0">
                <a:latin typeface="Consolas"/>
                <a:cs typeface="Consolas"/>
              </a:rPr>
              <a:t>d</a:t>
            </a:r>
            <a:r>
              <a:rPr i="1" spc="-5" dirty="0">
                <a:latin typeface="Consolas"/>
                <a:cs typeface="Consolas"/>
              </a:rPr>
              <a:t>oFi</a:t>
            </a:r>
            <a:r>
              <a:rPr i="1" spc="-20" dirty="0">
                <a:latin typeface="Consolas"/>
                <a:cs typeface="Consolas"/>
              </a:rPr>
              <a:t>n</a:t>
            </a:r>
            <a:r>
              <a:rPr i="1" spc="-5" dirty="0">
                <a:latin typeface="Consolas"/>
                <a:cs typeface="Consolas"/>
              </a:rPr>
              <a:t>al(strToEncrypt.</a:t>
            </a:r>
            <a:r>
              <a:rPr i="1" spc="-20" dirty="0">
                <a:latin typeface="Consolas"/>
                <a:cs typeface="Consolas"/>
              </a:rPr>
              <a:t>g</a:t>
            </a:r>
            <a:r>
              <a:rPr i="1" spc="-5" dirty="0">
                <a:latin typeface="Consolas"/>
                <a:cs typeface="Consolas"/>
              </a:rPr>
              <a:t>etB</a:t>
            </a:r>
            <a:r>
              <a:rPr i="1" spc="-20" dirty="0">
                <a:latin typeface="Consolas"/>
                <a:cs typeface="Consolas"/>
              </a:rPr>
              <a:t>y</a:t>
            </a:r>
            <a:r>
              <a:rPr i="1" spc="-5" dirty="0">
                <a:latin typeface="Consolas"/>
                <a:cs typeface="Consolas"/>
              </a:rPr>
              <a:t>tes())); </a:t>
            </a:r>
            <a:r>
              <a:rPr spc="-5" dirty="0">
                <a:solidFill>
                  <a:srgbClr val="7E0054"/>
                </a:solidFill>
              </a:rPr>
              <a:t>retur</a:t>
            </a:r>
            <a:r>
              <a:rPr dirty="0">
                <a:solidFill>
                  <a:srgbClr val="7E0054"/>
                </a:solidFill>
              </a:rPr>
              <a:t>n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/>
              <a:t>encrypted</a:t>
            </a:r>
            <a:r>
              <a:rPr spc="-20" dirty="0"/>
              <a:t>S</a:t>
            </a:r>
            <a:r>
              <a:rPr spc="-5" dirty="0"/>
              <a:t>tri</a:t>
            </a:r>
            <a:r>
              <a:rPr spc="-20" dirty="0"/>
              <a:t>n</a:t>
            </a:r>
            <a:r>
              <a:rPr spc="-5" dirty="0"/>
              <a:t>g.trim();</a:t>
            </a:r>
          </a:p>
          <a:p>
            <a:pPr marL="1289050">
              <a:spcBef>
                <a:spcPts val="52"/>
              </a:spcBef>
            </a:pPr>
            <a:endParaRPr spc="-5" dirty="0"/>
          </a:p>
          <a:p>
            <a:pPr marL="1644650"/>
            <a:r>
              <a:rPr b="0" dirty="0">
                <a:latin typeface="Consolas"/>
                <a:cs typeface="Consolas"/>
              </a:rPr>
              <a:t>}</a:t>
            </a:r>
          </a:p>
          <a:p>
            <a:pPr marL="1644650"/>
            <a:r>
              <a:rPr spc="-5" dirty="0">
                <a:solidFill>
                  <a:srgbClr val="7E0054"/>
                </a:solidFill>
              </a:rPr>
              <a:t>catc</a:t>
            </a:r>
            <a:r>
              <a:rPr dirty="0">
                <a:solidFill>
                  <a:srgbClr val="7E0054"/>
                </a:solidFill>
              </a:rPr>
              <a:t>h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/>
              <a:t>(Exceptio</a:t>
            </a:r>
            <a:r>
              <a:rPr dirty="0"/>
              <a:t>n</a:t>
            </a:r>
            <a:r>
              <a:rPr spc="-20" dirty="0"/>
              <a:t> </a:t>
            </a:r>
            <a:r>
              <a:rPr spc="-5" dirty="0"/>
              <a:t>e)</a:t>
            </a:r>
          </a:p>
          <a:p>
            <a:pPr marL="1644650"/>
            <a:r>
              <a:rPr b="0" dirty="0">
                <a:latin typeface="Consolas"/>
                <a:cs typeface="Consolas"/>
              </a:rPr>
              <a:t>{</a:t>
            </a:r>
          </a:p>
          <a:p>
            <a:pPr marL="1644650"/>
            <a:r>
              <a:rPr i="1" spc="-5" dirty="0">
                <a:solidFill>
                  <a:srgbClr val="0000C0"/>
                </a:solidFill>
                <a:latin typeface="Consolas"/>
                <a:cs typeface="Consolas"/>
              </a:rPr>
              <a:t>logger</a:t>
            </a:r>
            <a:r>
              <a:rPr i="1" spc="-5" dirty="0">
                <a:latin typeface="Consolas"/>
                <a:cs typeface="Consolas"/>
              </a:rPr>
              <a:t>.error(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"Er</a:t>
            </a:r>
            <a:r>
              <a:rPr i="1" spc="-20" dirty="0">
                <a:solidFill>
                  <a:srgbClr val="2A00FF"/>
                </a:solidFill>
                <a:latin typeface="Consolas"/>
                <a:cs typeface="Consolas"/>
              </a:rPr>
              <a:t>r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o</a:t>
            </a:r>
            <a:r>
              <a:rPr b="0" i="1" dirty="0">
                <a:solidFill>
                  <a:srgbClr val="2A00FF"/>
                </a:solidFill>
                <a:latin typeface="Consolas"/>
                <a:cs typeface="Consolas"/>
              </a:rPr>
              <a:t>r</a:t>
            </a:r>
            <a:r>
              <a:rPr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i="1" spc="-20" dirty="0">
                <a:solidFill>
                  <a:srgbClr val="2A00FF"/>
                </a:solidFill>
                <a:latin typeface="Consolas"/>
                <a:cs typeface="Consolas"/>
              </a:rPr>
              <a:t>w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hil</a:t>
            </a:r>
            <a:r>
              <a:rPr b="0" i="1" dirty="0">
                <a:solidFill>
                  <a:srgbClr val="2A00FF"/>
                </a:solidFill>
                <a:latin typeface="Consolas"/>
                <a:cs typeface="Consolas"/>
              </a:rPr>
              <a:t>e</a:t>
            </a:r>
            <a:r>
              <a:rPr i="1" spc="-10" dirty="0">
                <a:solidFill>
                  <a:srgbClr val="2A00FF"/>
                </a:solidFill>
                <a:latin typeface="Consolas"/>
                <a:cs typeface="Consolas"/>
              </a:rPr>
              <a:t> </a:t>
            </a:r>
            <a:r>
              <a:rPr i="1" spc="-5" dirty="0">
                <a:solidFill>
                  <a:srgbClr val="2A00FF"/>
                </a:solidFill>
                <a:latin typeface="Consolas"/>
                <a:cs typeface="Consolas"/>
              </a:rPr>
              <a:t>encrypting</a:t>
            </a:r>
            <a:r>
              <a:rPr i="1" spc="5" dirty="0">
                <a:solidFill>
                  <a:srgbClr val="2A00FF"/>
                </a:solidFill>
                <a:latin typeface="Consolas"/>
                <a:cs typeface="Consolas"/>
              </a:rPr>
              <a:t>"</a:t>
            </a:r>
            <a:r>
              <a:rPr b="0" i="1" dirty="0">
                <a:latin typeface="Consolas"/>
                <a:cs typeface="Consolas"/>
              </a:rPr>
              <a:t>,</a:t>
            </a:r>
            <a:r>
              <a:rPr i="1" spc="-20" dirty="0">
                <a:latin typeface="Consolas"/>
                <a:cs typeface="Consolas"/>
              </a:rPr>
              <a:t> </a:t>
            </a:r>
            <a:r>
              <a:rPr i="1" spc="-5" dirty="0">
                <a:latin typeface="Consolas"/>
                <a:cs typeface="Consolas"/>
              </a:rPr>
              <a:t>e)</a:t>
            </a:r>
            <a:r>
              <a:rPr b="0" i="1" dirty="0">
                <a:latin typeface="Consolas"/>
                <a:cs typeface="Consolas"/>
              </a:rPr>
              <a:t>;</a:t>
            </a:r>
          </a:p>
          <a:p>
            <a:pPr marL="1644650"/>
            <a:r>
              <a:rPr b="0" dirty="0">
                <a:latin typeface="Consolas"/>
                <a:cs typeface="Consolas"/>
              </a:rPr>
              <a:t>}</a:t>
            </a:r>
          </a:p>
          <a:p>
            <a:pPr marL="1289050" marR="6175375" algn="ctr"/>
            <a:r>
              <a:rPr spc="-5" dirty="0">
                <a:solidFill>
                  <a:srgbClr val="7E0054"/>
                </a:solidFill>
              </a:rPr>
              <a:t>retur</a:t>
            </a:r>
            <a:r>
              <a:rPr dirty="0">
                <a:solidFill>
                  <a:srgbClr val="7E0054"/>
                </a:solidFill>
              </a:rPr>
              <a:t>n</a:t>
            </a:r>
            <a:r>
              <a:rPr spc="-10" dirty="0">
                <a:solidFill>
                  <a:srgbClr val="7E0054"/>
                </a:solidFill>
              </a:rPr>
              <a:t> </a:t>
            </a:r>
            <a:r>
              <a:rPr spc="-5" dirty="0">
                <a:solidFill>
                  <a:srgbClr val="7E0054"/>
                </a:solidFill>
              </a:rPr>
              <a:t>null</a:t>
            </a:r>
            <a:r>
              <a:rPr dirty="0"/>
              <a:t>;</a:t>
            </a:r>
          </a:p>
          <a:p>
            <a:pPr marL="1289050">
              <a:spcBef>
                <a:spcPts val="52"/>
              </a:spcBef>
            </a:pPr>
            <a:endParaRPr dirty="0"/>
          </a:p>
          <a:p>
            <a:pPr marL="1447800">
              <a:lnSpc>
                <a:spcPts val="1255"/>
              </a:lnSpc>
            </a:pPr>
            <a:r>
              <a:rPr b="0" dirty="0">
                <a:latin typeface="Consolas"/>
                <a:cs typeface="Consolas"/>
              </a:rPr>
              <a:t>}</a:t>
            </a:r>
          </a:p>
          <a:p>
            <a:pPr marL="1301750">
              <a:lnSpc>
                <a:spcPts val="1255"/>
              </a:lnSpc>
            </a:pPr>
            <a:r>
              <a:rPr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90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98969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9591" y="3079540"/>
            <a:ext cx="38925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mo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21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I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de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n</a:t>
            </a:r>
            <a:r>
              <a:rPr sz="2100" b="1" spc="-10" dirty="0">
                <a:solidFill>
                  <a:srgbClr val="006FC0"/>
                </a:solidFill>
                <a:latin typeface="Tahoma"/>
                <a:cs typeface="Tahoma"/>
              </a:rPr>
              <a:t>tify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Program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91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75236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00" dirty="0">
                <a:latin typeface="Calibri"/>
                <a:cs typeface="Calibri"/>
              </a:rPr>
              <a:t>W</a:t>
            </a:r>
            <a:r>
              <a:rPr dirty="0">
                <a:latin typeface="Calibri"/>
                <a:cs typeface="Calibri"/>
              </a:rPr>
              <a:t>e</a:t>
            </a:r>
            <a:r>
              <a:rPr spc="-2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ther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</a:t>
            </a:r>
            <a:r>
              <a:rPr spc="-20" dirty="0">
                <a:latin typeface="Calibri"/>
                <a:cs typeface="Calibri"/>
              </a:rPr>
              <a:t>a</a:t>
            </a:r>
            <a:r>
              <a:rPr spc="-35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92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786127" y="2000250"/>
            <a:ext cx="2842260" cy="3663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39467" y="2015490"/>
            <a:ext cx="2735580" cy="35570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9367" y="2000250"/>
            <a:ext cx="2987040" cy="3712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02708" y="2015489"/>
            <a:ext cx="2880360" cy="36057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84709" y="1676558"/>
            <a:ext cx="454977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39"/>
              </a:lnSpc>
            </a:pP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ftp:/</a:t>
            </a:r>
            <a:r>
              <a:rPr sz="1400" u="sng" spc="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/</a:t>
            </a: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ft</a:t>
            </a:r>
            <a:r>
              <a:rPr sz="1400" u="sng" spc="-1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p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.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ncdc.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n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o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aa.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go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v</a:t>
            </a: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/</a:t>
            </a:r>
            <a:r>
              <a:rPr sz="1400" u="sng" spc="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p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ub/d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a</a:t>
            </a: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t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a</a:t>
            </a: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/uscrn/</a:t>
            </a:r>
            <a:r>
              <a:rPr sz="1400" u="sng" spc="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p</a:t>
            </a:r>
            <a:r>
              <a:rPr sz="1400" u="sng" spc="-1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r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o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d</a:t>
            </a:r>
            <a:r>
              <a:rPr sz="1400" u="sng" spc="-1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u</a:t>
            </a:r>
            <a:r>
              <a:rPr sz="1400" u="sng" spc="-5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cts/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d</a:t>
            </a:r>
            <a:r>
              <a:rPr sz="1400" u="sng" spc="-10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a</a:t>
            </a:r>
            <a:r>
              <a:rPr sz="1400" u="sng" dirty="0">
                <a:solidFill>
                  <a:srgbClr val="00AFEF"/>
                </a:solidFill>
                <a:latin typeface="Tahoma"/>
                <a:cs typeface="Tahoma"/>
                <a:hlinkClick r:id="rId7"/>
              </a:rPr>
              <a:t>ily01/</a:t>
            </a:r>
            <a:endParaRPr sz="1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8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38581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69592" y="3079540"/>
            <a:ext cx="4242435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mo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o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f</a:t>
            </a:r>
            <a:r>
              <a:rPr sz="2100" b="1" spc="10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Wea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he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r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a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Program</a:t>
            </a:r>
            <a:endParaRPr sz="21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93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2884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</a:t>
            </a:r>
            <a:r>
              <a:rPr spc="-5" dirty="0">
                <a:latin typeface="Calibri"/>
                <a:cs typeface="Calibri"/>
              </a:rPr>
              <a:t> Cou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oject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94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3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5777" y="3323761"/>
            <a:ext cx="3907154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D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emo:</a:t>
            </a:r>
            <a:r>
              <a:rPr sz="2100" b="1" spc="-1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5" dirty="0">
                <a:solidFill>
                  <a:srgbClr val="006FC0"/>
                </a:solidFill>
                <a:latin typeface="Tahoma"/>
                <a:cs typeface="Tahoma"/>
              </a:rPr>
              <a:t>MapReduc</a:t>
            </a:r>
            <a:r>
              <a:rPr sz="2100" b="1" dirty="0">
                <a:solidFill>
                  <a:srgbClr val="006FC0"/>
                </a:solidFill>
                <a:latin typeface="Tahoma"/>
                <a:cs typeface="Tahoma"/>
              </a:rPr>
              <a:t>e</a:t>
            </a:r>
            <a:r>
              <a:rPr sz="2100" b="1" spc="2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10" dirty="0">
                <a:solidFill>
                  <a:srgbClr val="006FC0"/>
                </a:solidFill>
                <a:latin typeface="Tahoma"/>
                <a:cs typeface="Tahoma"/>
              </a:rPr>
              <a:t>in</a:t>
            </a:r>
            <a:r>
              <a:rPr sz="2100" b="1" spc="5" dirty="0">
                <a:solidFill>
                  <a:srgbClr val="006FC0"/>
                </a:solidFill>
                <a:latin typeface="Tahoma"/>
                <a:cs typeface="Tahoma"/>
              </a:rPr>
              <a:t> </a:t>
            </a:r>
            <a:r>
              <a:rPr sz="2100" b="1" spc="-20" dirty="0">
                <a:solidFill>
                  <a:srgbClr val="006FC0"/>
                </a:solidFill>
                <a:latin typeface="Tahoma"/>
                <a:cs typeface="Tahoma"/>
              </a:rPr>
              <a:t>Projec</a:t>
            </a:r>
            <a:r>
              <a:rPr sz="2100" b="1" spc="-10" dirty="0">
                <a:solidFill>
                  <a:srgbClr val="006FC0"/>
                </a:solidFill>
                <a:latin typeface="Tahoma"/>
                <a:cs typeface="Tahoma"/>
              </a:rPr>
              <a:t>t</a:t>
            </a:r>
            <a:endParaRPr sz="21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7718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5" dirty="0">
                <a:latin typeface="Calibri"/>
                <a:cs typeface="Calibri"/>
              </a:rPr>
              <a:t>Fl</a:t>
            </a:r>
            <a:r>
              <a:rPr spc="-10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w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Di</a:t>
            </a:r>
            <a:r>
              <a:rPr spc="5" dirty="0">
                <a:latin typeface="Calibri"/>
                <a:cs typeface="Calibri"/>
              </a:rPr>
              <a:t>a</a:t>
            </a:r>
            <a:r>
              <a:rPr dirty="0">
                <a:latin typeface="Calibri"/>
                <a:cs typeface="Calibri"/>
              </a:rPr>
              <a:t>g</a:t>
            </a:r>
            <a:r>
              <a:rPr spc="-5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am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95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5829" y="1962150"/>
            <a:ext cx="1891283" cy="879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84719" y="1981962"/>
            <a:ext cx="1376172" cy="8808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53071" y="1989583"/>
            <a:ext cx="1796796" cy="7848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53071" y="1989582"/>
            <a:ext cx="1797050" cy="784860"/>
          </a:xfrm>
          <a:custGeom>
            <a:avLst/>
            <a:gdLst/>
            <a:ahLst/>
            <a:cxnLst/>
            <a:rect l="l" t="t" r="r" b="b"/>
            <a:pathLst>
              <a:path w="1797050" h="784860">
                <a:moveTo>
                  <a:pt x="0" y="392429"/>
                </a:moveTo>
                <a:lnTo>
                  <a:pt x="196214" y="0"/>
                </a:lnTo>
                <a:lnTo>
                  <a:pt x="1600580" y="0"/>
                </a:lnTo>
                <a:lnTo>
                  <a:pt x="1796796" y="392429"/>
                </a:lnTo>
                <a:lnTo>
                  <a:pt x="1600580" y="784859"/>
                </a:lnTo>
                <a:lnTo>
                  <a:pt x="196214" y="784859"/>
                </a:lnTo>
                <a:lnTo>
                  <a:pt x="0" y="392429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99402" y="2056626"/>
            <a:ext cx="1105535" cy="677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Us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r I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ter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To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ar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th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op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 links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per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category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4239" y="2854452"/>
            <a:ext cx="541655" cy="565785"/>
          </a:xfrm>
          <a:custGeom>
            <a:avLst/>
            <a:gdLst/>
            <a:ahLst/>
            <a:cxnLst/>
            <a:rect l="l" t="t" r="r" b="b"/>
            <a:pathLst>
              <a:path w="541654" h="565785">
                <a:moveTo>
                  <a:pt x="481658" y="48203"/>
                </a:moveTo>
                <a:lnTo>
                  <a:pt x="0" y="551688"/>
                </a:lnTo>
                <a:lnTo>
                  <a:pt x="14223" y="565404"/>
                </a:lnTo>
                <a:lnTo>
                  <a:pt x="495939" y="61859"/>
                </a:lnTo>
                <a:lnTo>
                  <a:pt x="481658" y="48203"/>
                </a:lnTo>
                <a:close/>
              </a:path>
              <a:path w="541654" h="565785">
                <a:moveTo>
                  <a:pt x="529484" y="38989"/>
                </a:moveTo>
                <a:lnTo>
                  <a:pt x="490473" y="38989"/>
                </a:lnTo>
                <a:lnTo>
                  <a:pt x="504697" y="52705"/>
                </a:lnTo>
                <a:lnTo>
                  <a:pt x="495939" y="61859"/>
                </a:lnTo>
                <a:lnTo>
                  <a:pt x="516381" y="81406"/>
                </a:lnTo>
                <a:lnTo>
                  <a:pt x="529484" y="38989"/>
                </a:lnTo>
                <a:close/>
              </a:path>
              <a:path w="541654" h="565785">
                <a:moveTo>
                  <a:pt x="490473" y="38989"/>
                </a:moveTo>
                <a:lnTo>
                  <a:pt x="481658" y="48203"/>
                </a:lnTo>
                <a:lnTo>
                  <a:pt x="495939" y="61859"/>
                </a:lnTo>
                <a:lnTo>
                  <a:pt x="504697" y="52705"/>
                </a:lnTo>
                <a:lnTo>
                  <a:pt x="490473" y="38989"/>
                </a:lnTo>
                <a:close/>
              </a:path>
              <a:path w="541654" h="565785">
                <a:moveTo>
                  <a:pt x="541527" y="0"/>
                </a:moveTo>
                <a:lnTo>
                  <a:pt x="461263" y="28702"/>
                </a:lnTo>
                <a:lnTo>
                  <a:pt x="481658" y="48203"/>
                </a:lnTo>
                <a:lnTo>
                  <a:pt x="490473" y="38989"/>
                </a:lnTo>
                <a:lnTo>
                  <a:pt x="529484" y="38989"/>
                </a:lnTo>
                <a:lnTo>
                  <a:pt x="541527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13732" y="3259074"/>
            <a:ext cx="632460" cy="5958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66104" y="3278886"/>
            <a:ext cx="865631" cy="4465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97808" y="3277361"/>
            <a:ext cx="480060" cy="679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2345" y="3617215"/>
            <a:ext cx="556259" cy="417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07736" y="3141726"/>
            <a:ext cx="429767" cy="4373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251" y="4193286"/>
            <a:ext cx="1665732" cy="74371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9499" y="4220718"/>
            <a:ext cx="1571239" cy="6492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496" y="4220718"/>
            <a:ext cx="1571625" cy="649605"/>
          </a:xfrm>
          <a:custGeom>
            <a:avLst/>
            <a:gdLst/>
            <a:ahLst/>
            <a:cxnLst/>
            <a:rect l="l" t="t" r="r" b="b"/>
            <a:pathLst>
              <a:path w="1571625" h="649604">
                <a:moveTo>
                  <a:pt x="0" y="108203"/>
                </a:moveTo>
                <a:lnTo>
                  <a:pt x="8437" y="66220"/>
                </a:lnTo>
                <a:lnTo>
                  <a:pt x="31455" y="31910"/>
                </a:lnTo>
                <a:lnTo>
                  <a:pt x="65614" y="8696"/>
                </a:lnTo>
                <a:lnTo>
                  <a:pt x="107474" y="2"/>
                </a:lnTo>
                <a:lnTo>
                  <a:pt x="1463040" y="0"/>
                </a:lnTo>
                <a:lnTo>
                  <a:pt x="1477675" y="978"/>
                </a:lnTo>
                <a:lnTo>
                  <a:pt x="1517482" y="14645"/>
                </a:lnTo>
                <a:lnTo>
                  <a:pt x="1548473" y="41746"/>
                </a:lnTo>
                <a:lnTo>
                  <a:pt x="1567227" y="78859"/>
                </a:lnTo>
                <a:lnTo>
                  <a:pt x="1571244" y="541019"/>
                </a:lnTo>
                <a:lnTo>
                  <a:pt x="1570265" y="555642"/>
                </a:lnTo>
                <a:lnTo>
                  <a:pt x="1556598" y="595433"/>
                </a:lnTo>
                <a:lnTo>
                  <a:pt x="1529497" y="626434"/>
                </a:lnTo>
                <a:lnTo>
                  <a:pt x="1492384" y="645202"/>
                </a:lnTo>
                <a:lnTo>
                  <a:pt x="108204" y="649223"/>
                </a:lnTo>
                <a:lnTo>
                  <a:pt x="93581" y="648244"/>
                </a:lnTo>
                <a:lnTo>
                  <a:pt x="53790" y="634564"/>
                </a:lnTo>
                <a:lnTo>
                  <a:pt x="22789" y="607450"/>
                </a:lnTo>
                <a:lnTo>
                  <a:pt x="4021" y="570342"/>
                </a:lnTo>
                <a:lnTo>
                  <a:pt x="0" y="10820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856232" y="4423409"/>
            <a:ext cx="681228" cy="6812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12391" y="4035551"/>
            <a:ext cx="640080" cy="401320"/>
          </a:xfrm>
          <a:custGeom>
            <a:avLst/>
            <a:gdLst/>
            <a:ahLst/>
            <a:cxnLst/>
            <a:rect l="l" t="t" r="r" b="b"/>
            <a:pathLst>
              <a:path w="640080" h="401320">
                <a:moveTo>
                  <a:pt x="569963" y="31707"/>
                </a:moveTo>
                <a:lnTo>
                  <a:pt x="0" y="384429"/>
                </a:lnTo>
                <a:lnTo>
                  <a:pt x="10413" y="401320"/>
                </a:lnTo>
                <a:lnTo>
                  <a:pt x="580358" y="48485"/>
                </a:lnTo>
                <a:lnTo>
                  <a:pt x="569963" y="31707"/>
                </a:lnTo>
                <a:close/>
              </a:path>
              <a:path w="640080" h="401320">
                <a:moveTo>
                  <a:pt x="624529" y="25018"/>
                </a:moveTo>
                <a:lnTo>
                  <a:pt x="580770" y="25018"/>
                </a:lnTo>
                <a:lnTo>
                  <a:pt x="591184" y="41783"/>
                </a:lnTo>
                <a:lnTo>
                  <a:pt x="580358" y="48485"/>
                </a:lnTo>
                <a:lnTo>
                  <a:pt x="595248" y="72517"/>
                </a:lnTo>
                <a:lnTo>
                  <a:pt x="624529" y="25018"/>
                </a:lnTo>
                <a:close/>
              </a:path>
              <a:path w="640080" h="401320">
                <a:moveTo>
                  <a:pt x="580770" y="25018"/>
                </a:moveTo>
                <a:lnTo>
                  <a:pt x="569963" y="31707"/>
                </a:lnTo>
                <a:lnTo>
                  <a:pt x="580358" y="48485"/>
                </a:lnTo>
                <a:lnTo>
                  <a:pt x="591184" y="41783"/>
                </a:lnTo>
                <a:lnTo>
                  <a:pt x="580770" y="25018"/>
                </a:lnTo>
                <a:close/>
              </a:path>
              <a:path w="640080" h="401320">
                <a:moveTo>
                  <a:pt x="639952" y="0"/>
                </a:moveTo>
                <a:lnTo>
                  <a:pt x="555116" y="7747"/>
                </a:lnTo>
                <a:lnTo>
                  <a:pt x="569963" y="31707"/>
                </a:lnTo>
                <a:lnTo>
                  <a:pt x="580770" y="25018"/>
                </a:lnTo>
                <a:lnTo>
                  <a:pt x="624529" y="25018"/>
                </a:lnTo>
                <a:lnTo>
                  <a:pt x="639952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09366" y="3613404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395" y="0"/>
                </a:moveTo>
                <a:lnTo>
                  <a:pt x="366395" y="76200"/>
                </a:lnTo>
                <a:lnTo>
                  <a:pt x="422783" y="48006"/>
                </a:lnTo>
                <a:lnTo>
                  <a:pt x="379095" y="48006"/>
                </a:lnTo>
                <a:lnTo>
                  <a:pt x="379095" y="28193"/>
                </a:lnTo>
                <a:lnTo>
                  <a:pt x="422783" y="28193"/>
                </a:lnTo>
                <a:lnTo>
                  <a:pt x="366395" y="0"/>
                </a:lnTo>
                <a:close/>
              </a:path>
              <a:path w="442595" h="76200">
                <a:moveTo>
                  <a:pt x="366395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366395" y="48006"/>
                </a:lnTo>
                <a:lnTo>
                  <a:pt x="366395" y="28193"/>
                </a:lnTo>
                <a:close/>
              </a:path>
              <a:path w="442595" h="76200">
                <a:moveTo>
                  <a:pt x="422783" y="28193"/>
                </a:moveTo>
                <a:lnTo>
                  <a:pt x="379095" y="28193"/>
                </a:lnTo>
                <a:lnTo>
                  <a:pt x="379095" y="48006"/>
                </a:lnTo>
                <a:lnTo>
                  <a:pt x="422783" y="48006"/>
                </a:lnTo>
                <a:lnTo>
                  <a:pt x="442595" y="38100"/>
                </a:lnTo>
                <a:lnTo>
                  <a:pt x="422783" y="281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333495" y="3579876"/>
            <a:ext cx="442595" cy="76200"/>
          </a:xfrm>
          <a:custGeom>
            <a:avLst/>
            <a:gdLst/>
            <a:ahLst/>
            <a:cxnLst/>
            <a:rect l="l" t="t" r="r" b="b"/>
            <a:pathLst>
              <a:path w="442595" h="76200">
                <a:moveTo>
                  <a:pt x="366394" y="0"/>
                </a:moveTo>
                <a:lnTo>
                  <a:pt x="366394" y="76200"/>
                </a:lnTo>
                <a:lnTo>
                  <a:pt x="422782" y="48006"/>
                </a:lnTo>
                <a:lnTo>
                  <a:pt x="379094" y="48006"/>
                </a:lnTo>
                <a:lnTo>
                  <a:pt x="379094" y="28193"/>
                </a:lnTo>
                <a:lnTo>
                  <a:pt x="422782" y="28193"/>
                </a:lnTo>
                <a:lnTo>
                  <a:pt x="366394" y="0"/>
                </a:lnTo>
                <a:close/>
              </a:path>
              <a:path w="442595" h="76200">
                <a:moveTo>
                  <a:pt x="366394" y="28193"/>
                </a:moveTo>
                <a:lnTo>
                  <a:pt x="0" y="28193"/>
                </a:lnTo>
                <a:lnTo>
                  <a:pt x="0" y="48006"/>
                </a:lnTo>
                <a:lnTo>
                  <a:pt x="366394" y="48006"/>
                </a:lnTo>
                <a:lnTo>
                  <a:pt x="366394" y="28193"/>
                </a:lnTo>
                <a:close/>
              </a:path>
              <a:path w="442595" h="76200">
                <a:moveTo>
                  <a:pt x="422782" y="28193"/>
                </a:moveTo>
                <a:lnTo>
                  <a:pt x="379094" y="28193"/>
                </a:lnTo>
                <a:lnTo>
                  <a:pt x="379094" y="48006"/>
                </a:lnTo>
                <a:lnTo>
                  <a:pt x="422782" y="48006"/>
                </a:lnTo>
                <a:lnTo>
                  <a:pt x="442594" y="38100"/>
                </a:lnTo>
                <a:lnTo>
                  <a:pt x="422782" y="28193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7660" y="3564635"/>
            <a:ext cx="739775" cy="76200"/>
          </a:xfrm>
          <a:custGeom>
            <a:avLst/>
            <a:gdLst/>
            <a:ahLst/>
            <a:cxnLst/>
            <a:rect l="l" t="t" r="r" b="b"/>
            <a:pathLst>
              <a:path w="739775" h="76200">
                <a:moveTo>
                  <a:pt x="721349" y="27939"/>
                </a:moveTo>
                <a:lnTo>
                  <a:pt x="675766" y="27939"/>
                </a:lnTo>
                <a:lnTo>
                  <a:pt x="676148" y="47751"/>
                </a:lnTo>
                <a:lnTo>
                  <a:pt x="663518" y="47996"/>
                </a:lnTo>
                <a:lnTo>
                  <a:pt x="664082" y="76200"/>
                </a:lnTo>
                <a:lnTo>
                  <a:pt x="739520" y="36575"/>
                </a:lnTo>
                <a:lnTo>
                  <a:pt x="721349" y="27939"/>
                </a:lnTo>
                <a:close/>
              </a:path>
              <a:path w="739775" h="76200">
                <a:moveTo>
                  <a:pt x="663122" y="28184"/>
                </a:moveTo>
                <a:lnTo>
                  <a:pt x="0" y="41020"/>
                </a:lnTo>
                <a:lnTo>
                  <a:pt x="507" y="60832"/>
                </a:lnTo>
                <a:lnTo>
                  <a:pt x="663518" y="47996"/>
                </a:lnTo>
                <a:lnTo>
                  <a:pt x="663122" y="28184"/>
                </a:lnTo>
                <a:close/>
              </a:path>
              <a:path w="739775" h="76200">
                <a:moveTo>
                  <a:pt x="675766" y="27939"/>
                </a:moveTo>
                <a:lnTo>
                  <a:pt x="663122" y="28184"/>
                </a:lnTo>
                <a:lnTo>
                  <a:pt x="663518" y="47996"/>
                </a:lnTo>
                <a:lnTo>
                  <a:pt x="676148" y="47751"/>
                </a:lnTo>
                <a:lnTo>
                  <a:pt x="675766" y="27939"/>
                </a:lnTo>
                <a:close/>
              </a:path>
              <a:path w="739775" h="76200">
                <a:moveTo>
                  <a:pt x="662559" y="0"/>
                </a:moveTo>
                <a:lnTo>
                  <a:pt x="663122" y="28184"/>
                </a:lnTo>
                <a:lnTo>
                  <a:pt x="675766" y="27939"/>
                </a:lnTo>
                <a:lnTo>
                  <a:pt x="721349" y="27939"/>
                </a:lnTo>
                <a:lnTo>
                  <a:pt x="662559" y="0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66394" y="3935647"/>
            <a:ext cx="4603750" cy="85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IVE</a:t>
            </a:r>
            <a:endParaRPr sz="1200">
              <a:latin typeface="Tahoma"/>
              <a:cs typeface="Tahoma"/>
            </a:endParaRPr>
          </a:p>
          <a:p>
            <a:pPr marL="123825" algn="ctr">
              <a:lnSpc>
                <a:spcPts val="1330"/>
              </a:lnSpc>
              <a:spcBef>
                <a:spcPts val="55"/>
              </a:spcBef>
            </a:pP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DFS</a:t>
            </a:r>
            <a:endParaRPr sz="1200">
              <a:latin typeface="Tahoma"/>
              <a:cs typeface="Tahoma"/>
            </a:endParaRPr>
          </a:p>
          <a:p>
            <a:pPr marR="3347720" algn="ctr">
              <a:lnSpc>
                <a:spcPts val="1210"/>
              </a:lnSpc>
            </a:pP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Hu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ge 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w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ML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fi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endParaRPr sz="1100">
              <a:latin typeface="Tahoma"/>
              <a:cs typeface="Tahoma"/>
            </a:endParaRPr>
          </a:p>
          <a:p>
            <a:pPr marR="3348990" algn="ctr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w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ith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un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str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uc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tur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endParaRPr sz="1100">
              <a:latin typeface="Tahoma"/>
              <a:cs typeface="Tahoma"/>
            </a:endParaRPr>
          </a:p>
          <a:p>
            <a:pPr marR="3348990" algn="ctr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data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re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vi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ews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4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05251" y="3069125"/>
            <a:ext cx="267335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PI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69382" y="2941109"/>
            <a:ext cx="51943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QOOP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8126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Map</a:t>
            </a:r>
            <a:r>
              <a:rPr spc="-45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educe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Phase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96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351276" y="1626870"/>
            <a:ext cx="1144524" cy="1005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6347" y="1821942"/>
            <a:ext cx="556260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9955" y="1809750"/>
            <a:ext cx="1665732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3" y="1837183"/>
            <a:ext cx="1571239" cy="6492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7201" y="1837183"/>
            <a:ext cx="1571625" cy="649605"/>
          </a:xfrm>
          <a:custGeom>
            <a:avLst/>
            <a:gdLst/>
            <a:ahLst/>
            <a:cxnLst/>
            <a:rect l="l" t="t" r="r" b="b"/>
            <a:pathLst>
              <a:path w="1571625" h="649605">
                <a:moveTo>
                  <a:pt x="0" y="108203"/>
                </a:moveTo>
                <a:lnTo>
                  <a:pt x="8437" y="66220"/>
                </a:lnTo>
                <a:lnTo>
                  <a:pt x="31455" y="31910"/>
                </a:lnTo>
                <a:lnTo>
                  <a:pt x="65614" y="8696"/>
                </a:lnTo>
                <a:lnTo>
                  <a:pt x="107474" y="2"/>
                </a:lnTo>
                <a:lnTo>
                  <a:pt x="1463039" y="0"/>
                </a:lnTo>
                <a:lnTo>
                  <a:pt x="1477675" y="978"/>
                </a:lnTo>
                <a:lnTo>
                  <a:pt x="1517482" y="14645"/>
                </a:lnTo>
                <a:lnTo>
                  <a:pt x="1548473" y="41746"/>
                </a:lnTo>
                <a:lnTo>
                  <a:pt x="1567227" y="78859"/>
                </a:lnTo>
                <a:lnTo>
                  <a:pt x="1571244" y="541019"/>
                </a:lnTo>
                <a:lnTo>
                  <a:pt x="1570265" y="555655"/>
                </a:lnTo>
                <a:lnTo>
                  <a:pt x="1556598" y="595462"/>
                </a:lnTo>
                <a:lnTo>
                  <a:pt x="1529497" y="626453"/>
                </a:lnTo>
                <a:lnTo>
                  <a:pt x="1492384" y="645207"/>
                </a:lnTo>
                <a:lnTo>
                  <a:pt x="108204" y="649223"/>
                </a:lnTo>
                <a:lnTo>
                  <a:pt x="93581" y="648245"/>
                </a:lnTo>
                <a:lnTo>
                  <a:pt x="53790" y="634578"/>
                </a:lnTo>
                <a:lnTo>
                  <a:pt x="22789" y="607477"/>
                </a:lnTo>
                <a:lnTo>
                  <a:pt x="4021" y="570364"/>
                </a:lnTo>
                <a:lnTo>
                  <a:pt x="0" y="108203"/>
                </a:lnTo>
                <a:close/>
              </a:path>
            </a:pathLst>
          </a:custGeom>
          <a:ln w="9144">
            <a:solidFill>
              <a:srgbClr val="00AEE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3794" y="1893559"/>
            <a:ext cx="1247775" cy="50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065" marR="5080" algn="ctr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Hu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ge 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w 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X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ML</a:t>
            </a:r>
            <a:r>
              <a:rPr sz="11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fi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s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wit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unstru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tur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 data</a:t>
            </a:r>
            <a:r>
              <a:rPr sz="1100" spc="-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li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n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 re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vi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ews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73936" y="2039875"/>
            <a:ext cx="681227" cy="6812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34540" y="2002027"/>
            <a:ext cx="1447165" cy="76200"/>
          </a:xfrm>
          <a:custGeom>
            <a:avLst/>
            <a:gdLst/>
            <a:ahLst/>
            <a:cxnLst/>
            <a:rect l="l" t="t" r="r" b="b"/>
            <a:pathLst>
              <a:path w="1447164" h="76200">
                <a:moveTo>
                  <a:pt x="1434254" y="31623"/>
                </a:moveTo>
                <a:lnTo>
                  <a:pt x="1383284" y="31623"/>
                </a:lnTo>
                <a:lnTo>
                  <a:pt x="1383411" y="44323"/>
                </a:lnTo>
                <a:lnTo>
                  <a:pt x="1370657" y="44361"/>
                </a:lnTo>
                <a:lnTo>
                  <a:pt x="1370711" y="76200"/>
                </a:lnTo>
                <a:lnTo>
                  <a:pt x="1446784" y="37846"/>
                </a:lnTo>
                <a:lnTo>
                  <a:pt x="1434254" y="31623"/>
                </a:lnTo>
                <a:close/>
              </a:path>
              <a:path w="1447164" h="76200">
                <a:moveTo>
                  <a:pt x="1370636" y="31661"/>
                </a:moveTo>
                <a:lnTo>
                  <a:pt x="0" y="35813"/>
                </a:lnTo>
                <a:lnTo>
                  <a:pt x="0" y="48513"/>
                </a:lnTo>
                <a:lnTo>
                  <a:pt x="1370657" y="44361"/>
                </a:lnTo>
                <a:lnTo>
                  <a:pt x="1370636" y="31661"/>
                </a:lnTo>
                <a:close/>
              </a:path>
              <a:path w="1447164" h="76200">
                <a:moveTo>
                  <a:pt x="1383284" y="31623"/>
                </a:moveTo>
                <a:lnTo>
                  <a:pt x="1370636" y="31661"/>
                </a:lnTo>
                <a:lnTo>
                  <a:pt x="1370657" y="44361"/>
                </a:lnTo>
                <a:lnTo>
                  <a:pt x="1383411" y="44323"/>
                </a:lnTo>
                <a:lnTo>
                  <a:pt x="1383284" y="31623"/>
                </a:lnTo>
                <a:close/>
              </a:path>
              <a:path w="1447164" h="76200">
                <a:moveTo>
                  <a:pt x="1370584" y="0"/>
                </a:moveTo>
                <a:lnTo>
                  <a:pt x="1370636" y="31661"/>
                </a:lnTo>
                <a:lnTo>
                  <a:pt x="1434254" y="31623"/>
                </a:lnTo>
                <a:lnTo>
                  <a:pt x="1370584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309876" y="1824725"/>
            <a:ext cx="78232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Map R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du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1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02863" y="2372476"/>
            <a:ext cx="36576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H</a:t>
            </a:r>
            <a:r>
              <a:rPr sz="11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100" spc="-5" dirty="0">
                <a:solidFill>
                  <a:srgbClr val="252525"/>
                </a:solidFill>
                <a:latin typeface="Tahoma"/>
                <a:cs typeface="Tahoma"/>
              </a:rPr>
              <a:t>FS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41391" y="1544573"/>
            <a:ext cx="4017264" cy="22738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36465" y="1739647"/>
            <a:ext cx="3428999" cy="16855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68140" y="1997583"/>
            <a:ext cx="1016000" cy="76200"/>
          </a:xfrm>
          <a:custGeom>
            <a:avLst/>
            <a:gdLst/>
            <a:ahLst/>
            <a:cxnLst/>
            <a:rect l="l" t="t" r="r" b="b"/>
            <a:pathLst>
              <a:path w="1016000" h="76200">
                <a:moveTo>
                  <a:pt x="1003283" y="31622"/>
                </a:moveTo>
                <a:lnTo>
                  <a:pt x="952119" y="31622"/>
                </a:lnTo>
                <a:lnTo>
                  <a:pt x="952119" y="44322"/>
                </a:lnTo>
                <a:lnTo>
                  <a:pt x="939513" y="44376"/>
                </a:lnTo>
                <a:lnTo>
                  <a:pt x="939673" y="76200"/>
                </a:lnTo>
                <a:lnTo>
                  <a:pt x="1015619" y="37718"/>
                </a:lnTo>
                <a:lnTo>
                  <a:pt x="1003283" y="31622"/>
                </a:lnTo>
                <a:close/>
              </a:path>
              <a:path w="1016000" h="76200">
                <a:moveTo>
                  <a:pt x="939450" y="31677"/>
                </a:moveTo>
                <a:lnTo>
                  <a:pt x="0" y="35687"/>
                </a:lnTo>
                <a:lnTo>
                  <a:pt x="0" y="48387"/>
                </a:lnTo>
                <a:lnTo>
                  <a:pt x="939513" y="44376"/>
                </a:lnTo>
                <a:lnTo>
                  <a:pt x="939450" y="31677"/>
                </a:lnTo>
                <a:close/>
              </a:path>
              <a:path w="1016000" h="76200">
                <a:moveTo>
                  <a:pt x="952119" y="31622"/>
                </a:moveTo>
                <a:lnTo>
                  <a:pt x="939450" y="31677"/>
                </a:lnTo>
                <a:lnTo>
                  <a:pt x="939513" y="44376"/>
                </a:lnTo>
                <a:lnTo>
                  <a:pt x="952119" y="44322"/>
                </a:lnTo>
                <a:lnTo>
                  <a:pt x="952119" y="31622"/>
                </a:lnTo>
                <a:close/>
              </a:path>
              <a:path w="1016000" h="76200">
                <a:moveTo>
                  <a:pt x="939292" y="0"/>
                </a:moveTo>
                <a:lnTo>
                  <a:pt x="939450" y="31677"/>
                </a:lnTo>
                <a:lnTo>
                  <a:pt x="1003283" y="31622"/>
                </a:lnTo>
                <a:lnTo>
                  <a:pt x="939292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1333" y="2273046"/>
            <a:ext cx="616585" cy="0"/>
          </a:xfrm>
          <a:custGeom>
            <a:avLst/>
            <a:gdLst/>
            <a:ahLst/>
            <a:cxnLst/>
            <a:rect l="l" t="t" r="r" b="b"/>
            <a:pathLst>
              <a:path w="616585">
                <a:moveTo>
                  <a:pt x="616330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25252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23232" y="2273046"/>
            <a:ext cx="76200" cy="1064260"/>
          </a:xfrm>
          <a:custGeom>
            <a:avLst/>
            <a:gdLst/>
            <a:ahLst/>
            <a:cxnLst/>
            <a:rect l="l" t="t" r="r" b="b"/>
            <a:pathLst>
              <a:path w="76200" h="1064260">
                <a:moveTo>
                  <a:pt x="31750" y="987551"/>
                </a:moveTo>
                <a:lnTo>
                  <a:pt x="0" y="987551"/>
                </a:lnTo>
                <a:lnTo>
                  <a:pt x="38100" y="1063752"/>
                </a:lnTo>
                <a:lnTo>
                  <a:pt x="69850" y="1000251"/>
                </a:lnTo>
                <a:lnTo>
                  <a:pt x="31750" y="1000251"/>
                </a:lnTo>
                <a:lnTo>
                  <a:pt x="31750" y="987551"/>
                </a:lnTo>
                <a:close/>
              </a:path>
              <a:path w="76200" h="1064260">
                <a:moveTo>
                  <a:pt x="44450" y="0"/>
                </a:moveTo>
                <a:lnTo>
                  <a:pt x="31750" y="0"/>
                </a:lnTo>
                <a:lnTo>
                  <a:pt x="31750" y="1000251"/>
                </a:lnTo>
                <a:lnTo>
                  <a:pt x="44450" y="1000251"/>
                </a:lnTo>
                <a:lnTo>
                  <a:pt x="44450" y="0"/>
                </a:lnTo>
                <a:close/>
              </a:path>
              <a:path w="76200" h="1064260">
                <a:moveTo>
                  <a:pt x="76200" y="987551"/>
                </a:moveTo>
                <a:lnTo>
                  <a:pt x="44450" y="987551"/>
                </a:lnTo>
                <a:lnTo>
                  <a:pt x="44450" y="1000251"/>
                </a:lnTo>
                <a:lnTo>
                  <a:pt x="69850" y="1000251"/>
                </a:lnTo>
                <a:lnTo>
                  <a:pt x="76200" y="987551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5776" y="3496818"/>
            <a:ext cx="7122159" cy="201295"/>
          </a:xfrm>
          <a:custGeom>
            <a:avLst/>
            <a:gdLst/>
            <a:ahLst/>
            <a:cxnLst/>
            <a:rect l="l" t="t" r="r" b="b"/>
            <a:pathLst>
              <a:path w="7122159" h="201294">
                <a:moveTo>
                  <a:pt x="0" y="201168"/>
                </a:moveTo>
                <a:lnTo>
                  <a:pt x="7121652" y="201168"/>
                </a:lnTo>
                <a:lnTo>
                  <a:pt x="7121652" y="0"/>
                </a:lnTo>
                <a:lnTo>
                  <a:pt x="0" y="0"/>
                </a:lnTo>
                <a:lnTo>
                  <a:pt x="0" y="20116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334517" y="3546233"/>
            <a:ext cx="37401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spc="-5" dirty="0">
                <a:solidFill>
                  <a:srgbClr val="175295"/>
                </a:solidFill>
                <a:latin typeface="Tahoma"/>
                <a:cs typeface="Tahoma"/>
              </a:rPr>
              <a:t>C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at</a:t>
            </a:r>
            <a:r>
              <a:rPr sz="700" spc="-5" dirty="0">
                <a:solidFill>
                  <a:srgbClr val="175295"/>
                </a:solidFill>
                <a:latin typeface="Tahoma"/>
                <a:cs typeface="Tahoma"/>
              </a:rPr>
              <a:t>ego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ry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52592" y="3546233"/>
            <a:ext cx="208915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h</a:t>
            </a:r>
            <a:r>
              <a:rPr sz="700" spc="-15" dirty="0">
                <a:solidFill>
                  <a:srgbClr val="175295"/>
                </a:solidFill>
                <a:latin typeface="Tahoma"/>
                <a:cs typeface="Tahoma"/>
              </a:rPr>
              <a:t>a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sh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40807" y="3546233"/>
            <a:ext cx="126364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url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84644" y="3546233"/>
            <a:ext cx="69215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+ti</a:t>
            </a:r>
            <a:r>
              <a:rPr sz="700" spc="-5" dirty="0">
                <a:solidFill>
                  <a:srgbClr val="175295"/>
                </a:solidFill>
                <a:latin typeface="Tahoma"/>
                <a:cs typeface="Tahoma"/>
              </a:rPr>
              <a:t>ve</a:t>
            </a:r>
            <a:r>
              <a:rPr sz="700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spc="35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-ti</a:t>
            </a:r>
            <a:r>
              <a:rPr sz="700" spc="-5" dirty="0">
                <a:solidFill>
                  <a:srgbClr val="175295"/>
                </a:solidFill>
                <a:latin typeface="Tahoma"/>
                <a:cs typeface="Tahoma"/>
              </a:rPr>
              <a:t>ve</a:t>
            </a:r>
            <a:r>
              <a:rPr sz="700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spc="20" dirty="0">
                <a:solidFill>
                  <a:srgbClr val="175295"/>
                </a:solidFill>
                <a:latin typeface="Tahoma"/>
                <a:cs typeface="Tahoma"/>
              </a:rPr>
              <a:t> 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t</a:t>
            </a:r>
            <a:r>
              <a:rPr sz="700" dirty="0">
                <a:solidFill>
                  <a:srgbClr val="175295"/>
                </a:solidFill>
                <a:latin typeface="Tahoma"/>
                <a:cs typeface="Tahoma"/>
              </a:rPr>
              <a:t>o</a:t>
            </a:r>
            <a:r>
              <a:rPr sz="700" spc="-10" dirty="0">
                <a:solidFill>
                  <a:srgbClr val="175295"/>
                </a:solidFill>
                <a:latin typeface="Tahoma"/>
                <a:cs typeface="Tahoma"/>
              </a:rPr>
              <a:t>t</a:t>
            </a:r>
            <a:r>
              <a:rPr sz="700" spc="-15" dirty="0">
                <a:solidFill>
                  <a:srgbClr val="175295"/>
                </a:solidFill>
                <a:latin typeface="Tahoma"/>
                <a:cs typeface="Tahoma"/>
              </a:rPr>
              <a:t>a</a:t>
            </a:r>
            <a:r>
              <a:rPr sz="700" spc="-5" dirty="0">
                <a:solidFill>
                  <a:srgbClr val="175295"/>
                </a:solidFill>
                <a:latin typeface="Tahoma"/>
                <a:cs typeface="Tahoma"/>
              </a:rPr>
              <a:t>l</a:t>
            </a:r>
            <a:endParaRPr sz="700">
              <a:latin typeface="Tahoma"/>
              <a:cs typeface="Tahom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41119" y="3673601"/>
            <a:ext cx="7324344" cy="18958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11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68228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83208" y="1600962"/>
            <a:ext cx="6624828" cy="4160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225"/>
            <a:r>
              <a:rPr dirty="0">
                <a:latin typeface="Calibri"/>
                <a:cs typeface="Calibri"/>
              </a:rPr>
              <a:t>A</a:t>
            </a:r>
            <a:r>
              <a:rPr spc="5" dirty="0">
                <a:latin typeface="Calibri"/>
                <a:cs typeface="Calibri"/>
              </a:rPr>
              <a:t>s</a:t>
            </a:r>
            <a:r>
              <a:rPr spc="-5" dirty="0">
                <a:latin typeface="Calibri"/>
                <a:cs typeface="Calibri"/>
              </a:rPr>
              <a:t>sig</a:t>
            </a:r>
            <a:r>
              <a:rPr spc="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me</a:t>
            </a:r>
            <a:r>
              <a:rPr spc="-35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97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2229" y="1691132"/>
            <a:ext cx="178308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2569" y="1735880"/>
            <a:ext cx="3455035" cy="589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x</a:t>
            </a:r>
            <a:r>
              <a:rPr sz="1200" spc="-10" dirty="0">
                <a:latin typeface="Tahoma"/>
                <a:cs typeface="Tahoma"/>
              </a:rPr>
              <a:t>imum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5" dirty="0">
                <a:latin typeface="Tahoma"/>
                <a:cs typeface="Tahoma"/>
              </a:rPr>
              <a:t>T</a:t>
            </a:r>
            <a:r>
              <a:rPr sz="1200" dirty="0">
                <a:latin typeface="Tahoma"/>
                <a:cs typeface="Tahoma"/>
              </a:rPr>
              <a:t>emper</a:t>
            </a:r>
            <a:r>
              <a:rPr sz="1200" spc="-10" dirty="0">
                <a:latin typeface="Tahoma"/>
                <a:cs typeface="Tahoma"/>
              </a:rPr>
              <a:t>at</a:t>
            </a:r>
            <a:r>
              <a:rPr sz="1200" dirty="0">
                <a:latin typeface="Tahoma"/>
                <a:cs typeface="Tahoma"/>
              </a:rPr>
              <a:t>ure</a:t>
            </a:r>
            <a:r>
              <a:rPr sz="1200" spc="4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10" dirty="0">
                <a:latin typeface="Tahoma"/>
                <a:cs typeface="Tahoma"/>
              </a:rPr>
              <a:t>lem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in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p</a:t>
            </a:r>
            <a:r>
              <a:rPr sz="1200" spc="-15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educe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/>
            <a:r>
              <a:rPr sz="1200" spc="-15" dirty="0">
                <a:latin typeface="Tahoma"/>
                <a:cs typeface="Tahoma"/>
              </a:rPr>
              <a:t>T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Hot</a:t>
            </a:r>
            <a:r>
              <a:rPr sz="1200" spc="-10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nd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spc="-5" dirty="0">
                <a:latin typeface="Tahoma"/>
                <a:cs typeface="Tahoma"/>
              </a:rPr>
              <a:t>ld</a:t>
            </a:r>
            <a:r>
              <a:rPr sz="120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y</a:t>
            </a:r>
            <a:r>
              <a:rPr sz="1200" spc="5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p</a:t>
            </a:r>
            <a:r>
              <a:rPr sz="1200" spc="-5" dirty="0">
                <a:latin typeface="Tahoma"/>
                <a:cs typeface="Tahoma"/>
              </a:rPr>
              <a:t>r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20" dirty="0">
                <a:latin typeface="Tahoma"/>
                <a:cs typeface="Tahoma"/>
              </a:rPr>
              <a:t>b</a:t>
            </a:r>
            <a:r>
              <a:rPr sz="1200" spc="-10" dirty="0">
                <a:latin typeface="Tahoma"/>
                <a:cs typeface="Tahoma"/>
              </a:rPr>
              <a:t>lem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in </a:t>
            </a:r>
            <a:r>
              <a:rPr sz="1200" spc="-10" dirty="0">
                <a:latin typeface="Tahoma"/>
                <a:cs typeface="Tahoma"/>
              </a:rPr>
              <a:t>M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spc="-10" dirty="0">
                <a:latin typeface="Tahoma"/>
                <a:cs typeface="Tahoma"/>
              </a:rPr>
              <a:t>p</a:t>
            </a:r>
            <a:r>
              <a:rPr sz="1200" spc="-15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educe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12229" y="2078227"/>
            <a:ext cx="178308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8818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945" y="1780795"/>
            <a:ext cx="3744467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2229" y="1691132"/>
            <a:ext cx="178308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229" y="2078227"/>
            <a:ext cx="178308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229" y="2463800"/>
            <a:ext cx="178308" cy="160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2568" y="1735879"/>
            <a:ext cx="4545330" cy="9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10" dirty="0">
                <a:latin typeface="Tahoma"/>
                <a:cs typeface="Tahoma"/>
              </a:rPr>
              <a:t>Run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the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co</a:t>
            </a:r>
            <a:r>
              <a:rPr sz="1200" dirty="0">
                <a:latin typeface="Tahoma"/>
                <a:cs typeface="Tahoma"/>
              </a:rPr>
              <a:t>des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discu</a:t>
            </a:r>
            <a:r>
              <a:rPr sz="1200" dirty="0">
                <a:latin typeface="Tahoma"/>
                <a:cs typeface="Tahoma"/>
              </a:rPr>
              <a:t>sse</a:t>
            </a:r>
            <a:r>
              <a:rPr sz="1200" spc="-10" dirty="0">
                <a:latin typeface="Tahoma"/>
                <a:cs typeface="Tahoma"/>
              </a:rPr>
              <a:t>d </a:t>
            </a:r>
            <a:r>
              <a:rPr sz="1200" spc="-5" dirty="0">
                <a:latin typeface="Tahoma"/>
                <a:cs typeface="Tahoma"/>
              </a:rPr>
              <a:t>in </a:t>
            </a:r>
            <a:r>
              <a:rPr sz="1200" spc="-10" dirty="0">
                <a:latin typeface="Tahoma"/>
                <a:cs typeface="Tahoma"/>
              </a:rPr>
              <a:t>the</a:t>
            </a:r>
            <a:r>
              <a:rPr sz="1200" spc="2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cla</a:t>
            </a:r>
            <a:r>
              <a:rPr sz="1200" dirty="0">
                <a:latin typeface="Tahoma"/>
                <a:cs typeface="Tahoma"/>
              </a:rPr>
              <a:t>ss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55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/>
            <a:r>
              <a:rPr sz="1200" spc="-10" dirty="0">
                <a:latin typeface="Tahoma"/>
                <a:cs typeface="Tahoma"/>
              </a:rPr>
              <a:t>C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dirty="0">
                <a:latin typeface="Tahoma"/>
                <a:cs typeface="Tahoma"/>
              </a:rPr>
              <a:t>mplete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the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2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ss</a:t>
            </a:r>
            <a:r>
              <a:rPr sz="1200" spc="-10" dirty="0">
                <a:latin typeface="Tahoma"/>
                <a:cs typeface="Tahoma"/>
              </a:rPr>
              <a:t>ignme</a:t>
            </a:r>
            <a:r>
              <a:rPr sz="1200" dirty="0">
                <a:latin typeface="Tahoma"/>
                <a:cs typeface="Tahoma"/>
              </a:rPr>
              <a:t>nts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3"/>
              </a:spcBef>
            </a:pPr>
            <a:endParaRPr sz="13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latin typeface="Tahoma"/>
                <a:cs typeface="Tahoma"/>
              </a:rPr>
              <a:t>Re</a:t>
            </a:r>
            <a:r>
              <a:rPr sz="1200" spc="-10" dirty="0">
                <a:latin typeface="Tahoma"/>
                <a:cs typeface="Tahoma"/>
              </a:rPr>
              <a:t>a</a:t>
            </a:r>
            <a:r>
              <a:rPr sz="1200" dirty="0">
                <a:latin typeface="Tahoma"/>
                <a:cs typeface="Tahoma"/>
              </a:rPr>
              <a:t>d </a:t>
            </a:r>
            <a:r>
              <a:rPr sz="1200" spc="-10" dirty="0">
                <a:latin typeface="Tahoma"/>
                <a:cs typeface="Tahoma"/>
              </a:rPr>
              <a:t>a</a:t>
            </a:r>
            <a:r>
              <a:rPr sz="1200" spc="-5" dirty="0">
                <a:latin typeface="Tahoma"/>
                <a:cs typeface="Tahoma"/>
              </a:rPr>
              <a:t>bo</a:t>
            </a:r>
            <a:r>
              <a:rPr sz="1200" dirty="0">
                <a:latin typeface="Tahoma"/>
                <a:cs typeface="Tahoma"/>
              </a:rPr>
              <a:t>ut Cust</a:t>
            </a:r>
            <a:r>
              <a:rPr sz="1200" spc="-15" dirty="0">
                <a:latin typeface="Tahoma"/>
                <a:cs typeface="Tahoma"/>
              </a:rPr>
              <a:t>o</a:t>
            </a:r>
            <a:r>
              <a:rPr sz="1200" dirty="0">
                <a:latin typeface="Tahoma"/>
                <a:cs typeface="Tahoma"/>
              </a:rPr>
              <a:t>m</a:t>
            </a:r>
            <a:r>
              <a:rPr sz="1200" spc="15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n</a:t>
            </a:r>
            <a:r>
              <a:rPr sz="1200" spc="-5" dirty="0">
                <a:latin typeface="Tahoma"/>
                <a:cs typeface="Tahoma"/>
              </a:rPr>
              <a:t>p</a:t>
            </a:r>
            <a:r>
              <a:rPr sz="1200" dirty="0">
                <a:latin typeface="Tahoma"/>
                <a:cs typeface="Tahoma"/>
              </a:rPr>
              <a:t>ut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F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5" dirty="0">
                <a:latin typeface="Tahoma"/>
                <a:cs typeface="Tahoma"/>
              </a:rPr>
              <a:t>rm</a:t>
            </a:r>
            <a:r>
              <a:rPr sz="1200" spc="-10" dirty="0">
                <a:latin typeface="Tahoma"/>
                <a:cs typeface="Tahoma"/>
              </a:rPr>
              <a:t>at</a:t>
            </a:r>
            <a:r>
              <a:rPr sz="1200" dirty="0">
                <a:latin typeface="Tahoma"/>
                <a:cs typeface="Tahoma"/>
              </a:rPr>
              <a:t>,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S</a:t>
            </a:r>
            <a:r>
              <a:rPr sz="1200" dirty="0">
                <a:latin typeface="Tahoma"/>
                <a:cs typeface="Tahoma"/>
              </a:rPr>
              <a:t>e</a:t>
            </a:r>
            <a:r>
              <a:rPr sz="1200" spc="-5" dirty="0">
                <a:latin typeface="Tahoma"/>
                <a:cs typeface="Tahoma"/>
              </a:rPr>
              <a:t>q</a:t>
            </a:r>
            <a:r>
              <a:rPr sz="1200" dirty="0">
                <a:latin typeface="Tahoma"/>
                <a:cs typeface="Tahoma"/>
              </a:rPr>
              <a:t>uence</a:t>
            </a:r>
            <a:r>
              <a:rPr sz="1200" spc="-5" dirty="0">
                <a:latin typeface="Tahoma"/>
                <a:cs typeface="Tahoma"/>
              </a:rPr>
              <a:t> </a:t>
            </a:r>
            <a:r>
              <a:rPr sz="1200" spc="-10" dirty="0">
                <a:latin typeface="Tahoma"/>
                <a:cs typeface="Tahoma"/>
              </a:rPr>
              <a:t>I</a:t>
            </a:r>
            <a:r>
              <a:rPr sz="1200" dirty="0">
                <a:latin typeface="Tahoma"/>
                <a:cs typeface="Tahoma"/>
              </a:rPr>
              <a:t>n</a:t>
            </a:r>
            <a:r>
              <a:rPr sz="1200" spc="-5" dirty="0">
                <a:latin typeface="Tahoma"/>
                <a:cs typeface="Tahoma"/>
              </a:rPr>
              <a:t>p</a:t>
            </a:r>
            <a:r>
              <a:rPr sz="1200" dirty="0">
                <a:latin typeface="Tahoma"/>
                <a:cs typeface="Tahoma"/>
              </a:rPr>
              <a:t>ut</a:t>
            </a:r>
            <a:r>
              <a:rPr sz="1200" spc="10" dirty="0">
                <a:latin typeface="Tahoma"/>
                <a:cs typeface="Tahoma"/>
              </a:rPr>
              <a:t> </a:t>
            </a:r>
            <a:r>
              <a:rPr sz="1200" spc="-5" dirty="0">
                <a:latin typeface="Tahoma"/>
                <a:cs typeface="Tahoma"/>
              </a:rPr>
              <a:t>F</a:t>
            </a:r>
            <a:r>
              <a:rPr sz="1200" spc="-10" dirty="0">
                <a:latin typeface="Tahoma"/>
                <a:cs typeface="Tahoma"/>
              </a:rPr>
              <a:t>o</a:t>
            </a:r>
            <a:r>
              <a:rPr sz="1200" spc="-5" dirty="0">
                <a:latin typeface="Tahoma"/>
                <a:cs typeface="Tahoma"/>
              </a:rPr>
              <a:t>rm</a:t>
            </a:r>
            <a:r>
              <a:rPr sz="1200" spc="-10" dirty="0">
                <a:latin typeface="Tahoma"/>
                <a:cs typeface="Tahoma"/>
              </a:rPr>
              <a:t>at</a:t>
            </a:r>
            <a:r>
              <a:rPr sz="1200" dirty="0">
                <a:latin typeface="Tahoma"/>
                <a:cs typeface="Tahoma"/>
              </a:rPr>
              <a:t>,</a:t>
            </a:r>
            <a:r>
              <a:rPr sz="1200" spc="30" dirty="0">
                <a:latin typeface="Tahoma"/>
                <a:cs typeface="Tahoma"/>
              </a:rPr>
              <a:t> </a:t>
            </a:r>
            <a:r>
              <a:rPr sz="1200" dirty="0">
                <a:latin typeface="Tahoma"/>
                <a:cs typeface="Tahoma"/>
              </a:rPr>
              <a:t>M</a:t>
            </a:r>
            <a:r>
              <a:rPr sz="1200" spc="-10" dirty="0">
                <a:latin typeface="Tahoma"/>
                <a:cs typeface="Tahoma"/>
              </a:rPr>
              <a:t>R</a:t>
            </a:r>
            <a:r>
              <a:rPr sz="1200" dirty="0">
                <a:latin typeface="Tahoma"/>
                <a:cs typeface="Tahoma"/>
              </a:rPr>
              <a:t>Unit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9685"/>
            <a:r>
              <a:rPr dirty="0">
                <a:latin typeface="Calibri"/>
                <a:cs typeface="Calibri"/>
              </a:rPr>
              <a:t>P</a:t>
            </a:r>
            <a:r>
              <a:rPr spc="-35" dirty="0">
                <a:latin typeface="Calibri"/>
                <a:cs typeface="Calibri"/>
              </a:rPr>
              <a:t>r</a:t>
            </a:r>
            <a:r>
              <a:rPr spc="-5" dirty="0">
                <a:latin typeface="Calibri"/>
                <a:cs typeface="Calibri"/>
              </a:rPr>
              <a:t>e</a:t>
            </a:r>
            <a:r>
              <a:rPr spc="-10" dirty="0">
                <a:latin typeface="Calibri"/>
                <a:cs typeface="Calibri"/>
              </a:rPr>
              <a:t>-</a:t>
            </a:r>
            <a:r>
              <a:rPr spc="-30" dirty="0">
                <a:latin typeface="Calibri"/>
                <a:cs typeface="Calibri"/>
              </a:rPr>
              <a:t>w</a:t>
            </a:r>
            <a:r>
              <a:rPr spc="-5" dirty="0">
                <a:latin typeface="Calibri"/>
                <a:cs typeface="Calibri"/>
              </a:rPr>
              <a:t>ork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98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5"/>
              </a:rPr>
              <a:t>op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6741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05784" y="1556767"/>
            <a:ext cx="5423916" cy="4067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364834"/>
            <a:ext cx="82296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dirty="0">
                <a:latin typeface="Calibri"/>
                <a:cs typeface="Calibri"/>
              </a:rPr>
              <a:t>A</a:t>
            </a:r>
            <a:r>
              <a:rPr spc="-25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enda</a:t>
            </a:r>
            <a:r>
              <a:rPr spc="-35" dirty="0">
                <a:latin typeface="Calibri"/>
                <a:cs typeface="Calibri"/>
              </a:rPr>
              <a:t> </a:t>
            </a:r>
            <a:r>
              <a:rPr spc="-65" dirty="0">
                <a:latin typeface="Calibri"/>
                <a:cs typeface="Calibri"/>
              </a:rPr>
              <a:t>f</a:t>
            </a:r>
            <a:r>
              <a:rPr spc="-5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r N</a:t>
            </a:r>
            <a:r>
              <a:rPr spc="-45" dirty="0">
                <a:latin typeface="Calibri"/>
                <a:cs typeface="Calibri"/>
              </a:rPr>
              <a:t>e</a:t>
            </a:r>
            <a:r>
              <a:rPr spc="10" dirty="0">
                <a:latin typeface="Calibri"/>
                <a:cs typeface="Calibri"/>
              </a:rPr>
              <a:t>x</a:t>
            </a:r>
            <a:r>
              <a:rPr dirty="0">
                <a:latin typeface="Calibri"/>
                <a:cs typeface="Calibri"/>
              </a:rPr>
              <a:t>t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Class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0" y="5711825"/>
            <a:ext cx="627063" cy="55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pc="-5" dirty="0"/>
              <a:t>Sl</a:t>
            </a:r>
            <a:r>
              <a:rPr spc="-10" dirty="0"/>
              <a:t>i</a:t>
            </a:r>
            <a:r>
              <a:rPr spc="-5" dirty="0"/>
              <a:t>d</a:t>
            </a:r>
            <a:r>
              <a:rPr dirty="0"/>
              <a:t>e</a:t>
            </a:r>
            <a:r>
              <a:rPr spc="25" dirty="0"/>
              <a:t> </a:t>
            </a:r>
            <a:fld id="{81D60167-4931-47E6-BA6A-407CBD079E47}" type="slidenum">
              <a:rPr spc="-10" dirty="0">
                <a:latin typeface="Tahoma"/>
                <a:cs typeface="Tahoma"/>
              </a:rPr>
              <a:pPr marL="12700"/>
              <a:t>99</a:t>
            </a:fld>
            <a:endParaRPr spc="-10" dirty="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11265" y="5720605"/>
            <a:ext cx="260731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ww</a:t>
            </a:r>
            <a:r>
              <a:rPr sz="1200" spc="-4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w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.edure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k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.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c</a:t>
            </a:r>
            <a:r>
              <a:rPr sz="120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/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bi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g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t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a-a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n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d</a:t>
            </a:r>
            <a:r>
              <a:rPr sz="1200" spc="-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-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h</a:t>
            </a:r>
            <a:r>
              <a:rPr sz="1200" spc="-15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a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d</a:t>
            </a:r>
            <a:r>
              <a:rPr sz="1200" spc="-2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o</a:t>
            </a:r>
            <a:r>
              <a:rPr sz="1200" spc="-10" dirty="0">
                <a:solidFill>
                  <a:srgbClr val="006FC0"/>
                </a:solidFill>
                <a:latin typeface="Tahoma"/>
                <a:cs typeface="Tahoma"/>
                <a:hlinkClick r:id="rId4"/>
              </a:rPr>
              <a:t>op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7723" y="1759375"/>
            <a:ext cx="1963420" cy="2069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nd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3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educe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ide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Join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5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unters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i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tribut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d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che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Custom</a:t>
            </a:r>
            <a:r>
              <a:rPr sz="1200" spc="1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2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Se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quen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c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e</a:t>
            </a:r>
            <a:r>
              <a:rPr sz="1200" spc="5" dirty="0">
                <a:solidFill>
                  <a:srgbClr val="252525"/>
                </a:solidFill>
                <a:latin typeface="Tahoma"/>
                <a:cs typeface="Tahoma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In</a:t>
            </a:r>
            <a:r>
              <a:rPr sz="1200" spc="-15" dirty="0">
                <a:solidFill>
                  <a:srgbClr val="252525"/>
                </a:solidFill>
                <a:latin typeface="Tahoma"/>
                <a:cs typeface="Tahoma"/>
              </a:rPr>
              <a:t>p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ut </a:t>
            </a:r>
            <a:r>
              <a:rPr sz="1200" spc="-30" dirty="0">
                <a:solidFill>
                  <a:srgbClr val="252525"/>
                </a:solidFill>
                <a:latin typeface="Tahoma"/>
                <a:cs typeface="Tahoma"/>
              </a:rPr>
              <a:t>F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o</a:t>
            </a:r>
            <a:r>
              <a:rPr sz="1200" spc="-5" dirty="0">
                <a:solidFill>
                  <a:srgbClr val="252525"/>
                </a:solidFill>
                <a:latin typeface="Tahoma"/>
                <a:cs typeface="Tahoma"/>
              </a:rPr>
              <a:t>r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</a:t>
            </a:r>
            <a:r>
              <a:rPr sz="1200" spc="-20" dirty="0">
                <a:solidFill>
                  <a:srgbClr val="252525"/>
                </a:solidFill>
                <a:latin typeface="Tahoma"/>
                <a:cs typeface="Tahoma"/>
              </a:rPr>
              <a:t>a</a:t>
            </a:r>
            <a:r>
              <a:rPr sz="1200" dirty="0">
                <a:solidFill>
                  <a:srgbClr val="252525"/>
                </a:solidFill>
                <a:latin typeface="Tahoma"/>
                <a:cs typeface="Tahoma"/>
              </a:rPr>
              <a:t>t</a:t>
            </a:r>
            <a:endParaRPr sz="1200">
              <a:latin typeface="Tahoma"/>
              <a:cs typeface="Tahoma"/>
            </a:endParaRPr>
          </a:p>
          <a:p>
            <a:pPr>
              <a:spcBef>
                <a:spcPts val="4"/>
              </a:spcBef>
            </a:pPr>
            <a:endParaRPr sz="1250">
              <a:latin typeface="Times New Roman"/>
              <a:cs typeface="Times New Roman"/>
            </a:endParaRPr>
          </a:p>
          <a:p>
            <a:pPr marL="12700"/>
            <a:r>
              <a:rPr sz="1200" dirty="0">
                <a:solidFill>
                  <a:srgbClr val="252525"/>
                </a:solidFill>
                <a:latin typeface="Symbol"/>
                <a:cs typeface="Symbol"/>
              </a:rPr>
              <a:t></a:t>
            </a:r>
            <a:r>
              <a:rPr sz="1200" spc="-1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Tahoma"/>
                <a:cs typeface="Tahoma"/>
              </a:rPr>
              <a:t>MRUnit</a:t>
            </a:r>
            <a:endParaRPr sz="120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9099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yThea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Theam" id="{60B0D7A1-0EBC-40C3-ADCA-F8C602C1FCC7}" vid="{B8B08319-15EF-4139-AD90-3FFF1C2B55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MyTheam</Template>
  <TotalTime>175</TotalTime>
  <Words>10006</Words>
  <Application>Microsoft Office PowerPoint</Application>
  <PresentationFormat>On-screen Show (4:3)</PresentationFormat>
  <Paragraphs>2855</Paragraphs>
  <Slides>204</Slides>
  <Notes>178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204</vt:i4>
      </vt:variant>
    </vt:vector>
  </HeadingPairs>
  <TitlesOfParts>
    <vt:vector size="222" baseType="lpstr">
      <vt:lpstr>ＭＳ Ｐゴシック</vt:lpstr>
      <vt:lpstr>Arial</vt:lpstr>
      <vt:lpstr>Bookman Old Style</vt:lpstr>
      <vt:lpstr>Calibri</vt:lpstr>
      <vt:lpstr>Calibri Light</vt:lpstr>
      <vt:lpstr>Castellar</vt:lpstr>
      <vt:lpstr>Century Gothic</vt:lpstr>
      <vt:lpstr>comic</vt:lpstr>
      <vt:lpstr>Consolas</vt:lpstr>
      <vt:lpstr>Courier New</vt:lpstr>
      <vt:lpstr>DejaVu Sans</vt:lpstr>
      <vt:lpstr>Gill Sans MT</vt:lpstr>
      <vt:lpstr>Symbol</vt:lpstr>
      <vt:lpstr>Tahoma</vt:lpstr>
      <vt:lpstr>Times New Roman</vt:lpstr>
      <vt:lpstr>Wingdings</vt:lpstr>
      <vt:lpstr>Wingdings 2</vt:lpstr>
      <vt:lpstr>MyTheam</vt:lpstr>
      <vt:lpstr>PowerPoint Presentation</vt:lpstr>
      <vt:lpstr>Hadoop Core Components ( Contd.)</vt:lpstr>
      <vt:lpstr>Map Reduce Concepts</vt:lpstr>
      <vt:lpstr>JobTracker</vt:lpstr>
      <vt:lpstr>JobTracker ( Contd.)</vt:lpstr>
      <vt:lpstr>JobTracker ( Contd.)</vt:lpstr>
      <vt:lpstr>PowerPoint Presentation</vt:lpstr>
      <vt:lpstr>The Traditional Way</vt:lpstr>
      <vt:lpstr>Map-Reduce Paradigm</vt:lpstr>
      <vt:lpstr>Anatomy of a Map-Reduce Program</vt:lpstr>
      <vt:lpstr>Map-Reduce Way</vt:lpstr>
      <vt:lpstr>Revisit De-identification Architecture</vt:lpstr>
      <vt:lpstr>PowerPoint Presentation</vt:lpstr>
      <vt:lpstr>PowerPoint Presentation</vt:lpstr>
      <vt:lpstr>Understanding processing in a MapReduce framework</vt:lpstr>
      <vt:lpstr>Map/Reduce data flow</vt:lpstr>
      <vt:lpstr>Computing parallelism meet data locality</vt:lpstr>
      <vt:lpstr>Data Distribution</vt:lpstr>
      <vt:lpstr>Keys and Values</vt:lpstr>
      <vt:lpstr>Partitions</vt:lpstr>
      <vt:lpstr>Hadoop MapReduce: A Closer Look</vt:lpstr>
      <vt:lpstr>Input Files</vt:lpstr>
      <vt:lpstr>InputFormat</vt:lpstr>
      <vt:lpstr>InputFormat Types</vt:lpstr>
      <vt:lpstr>Input Splits</vt:lpstr>
      <vt:lpstr>RecordReader</vt:lpstr>
      <vt:lpstr>Mapper and Reducer</vt:lpstr>
      <vt:lpstr>Partitioner</vt:lpstr>
      <vt:lpstr>Sort</vt:lpstr>
      <vt:lpstr>OutputFormat</vt:lpstr>
      <vt:lpstr>Job Scheduling in MapReduce</vt:lpstr>
      <vt:lpstr>FIFO Scheduling</vt:lpstr>
      <vt:lpstr>FIFO Scheduling</vt:lpstr>
      <vt:lpstr>FIFO Scheduling</vt:lpstr>
      <vt:lpstr>Fair Scheduling</vt:lpstr>
      <vt:lpstr>Fair Scheduling</vt:lpstr>
      <vt:lpstr>Fair Scheduler Basics</vt:lpstr>
      <vt:lpstr>Pools</vt:lpstr>
      <vt:lpstr>Example Pool Allocations</vt:lpstr>
      <vt:lpstr>Scheduling Algorithm</vt:lpstr>
      <vt:lpstr>Fault Tolerance in Hadoop</vt:lpstr>
      <vt:lpstr>Speculative Execution</vt:lpstr>
      <vt:lpstr>Locating Stragglers</vt:lpstr>
      <vt:lpstr>What Makes MapReduce Unique?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Topics</vt:lpstr>
      <vt:lpstr>Objectives</vt:lpstr>
      <vt:lpstr>Let’s Revise</vt:lpstr>
      <vt:lpstr>Input Splits</vt:lpstr>
      <vt:lpstr>Relation Between Input Splits and HDFS Blocks</vt:lpstr>
      <vt:lpstr>MapReduce Job Submission Flow</vt:lpstr>
      <vt:lpstr>MapReduce Job Submission Flow</vt:lpstr>
      <vt:lpstr>MapReduce Job Submission Flow</vt:lpstr>
      <vt:lpstr>MapReduce Job Submission Flow</vt:lpstr>
      <vt:lpstr>MapReduce Job Submission Flow</vt:lpstr>
      <vt:lpstr>MapReduce Job Submission Flow</vt:lpstr>
      <vt:lpstr>Annie’s Question</vt:lpstr>
      <vt:lpstr>Annie’s Answer</vt:lpstr>
      <vt:lpstr>Annie’s Question</vt:lpstr>
      <vt:lpstr>Annie’s Answer</vt:lpstr>
      <vt:lpstr>PowerPoint Presentation</vt:lpstr>
      <vt:lpstr>Overview of MapReduce</vt:lpstr>
      <vt:lpstr>Combiner – Local Reduce</vt:lpstr>
      <vt:lpstr>Combiner</vt:lpstr>
      <vt:lpstr>Annie’s Question</vt:lpstr>
      <vt:lpstr>Annie’s Answer</vt:lpstr>
      <vt:lpstr>Annie’s Question</vt:lpstr>
      <vt:lpstr>Annie’s Answer</vt:lpstr>
      <vt:lpstr>Partitioner – Redirecting Output from Mapper</vt:lpstr>
      <vt:lpstr>Annie’s Question</vt:lpstr>
      <vt:lpstr>Annie’s Answer</vt:lpstr>
      <vt:lpstr>Annie’s Question</vt:lpstr>
      <vt:lpstr>Annie’s Answer</vt:lpstr>
      <vt:lpstr>Annie’s Question</vt:lpstr>
      <vt:lpstr>Annie’s Answer</vt:lpstr>
      <vt:lpstr>Annie’s Question</vt:lpstr>
      <vt:lpstr>Annie’s Answer</vt:lpstr>
      <vt:lpstr>PowerPoint Presentation</vt:lpstr>
      <vt:lpstr>PowerPoint Presentation</vt:lpstr>
      <vt:lpstr>Revisit De-identification Architecture</vt:lpstr>
      <vt:lpstr>PowerPoint Presentation</vt:lpstr>
      <vt:lpstr>DeIdentify MapReduce Code</vt:lpstr>
      <vt:lpstr>DeIdentify MapReduce Code</vt:lpstr>
      <vt:lpstr>DeIdentify MapReduce Code</vt:lpstr>
      <vt:lpstr>DeIdentify MapReduce Code</vt:lpstr>
      <vt:lpstr>PowerPoint Presentation</vt:lpstr>
      <vt:lpstr>Weather Data</vt:lpstr>
      <vt:lpstr>PowerPoint Presentation</vt:lpstr>
      <vt:lpstr>MapReduce in Course Project</vt:lpstr>
      <vt:lpstr>Flow Diagram</vt:lpstr>
      <vt:lpstr>MapReduce Phase</vt:lpstr>
      <vt:lpstr>Assignment</vt:lpstr>
      <vt:lpstr>Pre-work</vt:lpstr>
      <vt:lpstr>Agenda for Next Class</vt:lpstr>
      <vt:lpstr>Survey</vt:lpstr>
      <vt:lpstr>What’s within the LMS</vt:lpstr>
      <vt:lpstr>What’s within the LMS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Topics</vt:lpstr>
      <vt:lpstr>Weather Data</vt:lpstr>
      <vt:lpstr>Solving the Problem with Map-Reduce</vt:lpstr>
      <vt:lpstr>The Traditional Way</vt:lpstr>
      <vt:lpstr>Map-Reduce Paradigm</vt:lpstr>
      <vt:lpstr>Anatomy of a Map-Reduce Program</vt:lpstr>
      <vt:lpstr>Map-Reduce Way</vt:lpstr>
      <vt:lpstr>Revisit De-identification Architecture</vt:lpstr>
      <vt:lpstr>Why Map-Reduce?</vt:lpstr>
      <vt:lpstr>Input Splits</vt:lpstr>
      <vt:lpstr>Relation Between Input Splits and HDFS Blocks</vt:lpstr>
      <vt:lpstr>Map-Reduce Job Submission Flow</vt:lpstr>
      <vt:lpstr>Overview of Map-Reduce</vt:lpstr>
      <vt:lpstr>Combiner – Local Reduce</vt:lpstr>
      <vt:lpstr>Combiner</vt:lpstr>
      <vt:lpstr>Partitioner – Redirecting Output from Mapper</vt:lpstr>
      <vt:lpstr>Flow Diagram</vt:lpstr>
      <vt:lpstr>MapReduce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Annie’s Question</vt:lpstr>
      <vt:lpstr>Annie’s Answer</vt:lpstr>
      <vt:lpstr>Annie’s Question</vt:lpstr>
      <vt:lpstr>Annie’s Answer</vt:lpstr>
      <vt:lpstr>Annie’s Question</vt:lpstr>
      <vt:lpstr>Annie’s Answer</vt:lpstr>
      <vt:lpstr>Annie’s Question</vt:lpstr>
      <vt:lpstr>Annie’s Answer</vt:lpstr>
      <vt:lpstr>Combiner and Partitioner</vt:lpstr>
      <vt:lpstr>PowerPoint Presentation</vt:lpstr>
      <vt:lpstr>Map and Reduce Side Joins</vt:lpstr>
      <vt:lpstr>Map and Reduce Side Joins</vt:lpstr>
      <vt:lpstr>PowerPoint Presentation</vt:lpstr>
      <vt:lpstr>Data Types</vt:lpstr>
      <vt:lpstr>InputFormat</vt:lpstr>
      <vt:lpstr>InputFormat – Class Hierarchy</vt:lpstr>
      <vt:lpstr>OutputFormat</vt:lpstr>
      <vt:lpstr>OutputFormat- Class Hierarchy</vt:lpstr>
      <vt:lpstr>PowerPoint Presentation</vt:lpstr>
      <vt:lpstr>Advance MapReduce – MRUnit testing framework</vt:lpstr>
      <vt:lpstr>PowerPoint Presentation</vt:lpstr>
      <vt:lpstr>Advance MapReduce – Counters</vt:lpstr>
      <vt:lpstr>PowerPoint Presentation</vt:lpstr>
      <vt:lpstr>Distributed Cache</vt:lpstr>
      <vt:lpstr>PowerPoint Presentation</vt:lpstr>
      <vt:lpstr>SequenceFile</vt:lpstr>
      <vt:lpstr>SequenceFile – Record Compression</vt:lpstr>
      <vt:lpstr>SequenceFile – Block Compression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 MapReduce Contents</vt:lpstr>
      <vt:lpstr>Counters</vt:lpstr>
      <vt:lpstr>Counters</vt:lpstr>
      <vt:lpstr>Counters</vt:lpstr>
      <vt:lpstr>Counters</vt:lpstr>
      <vt:lpstr>Counters</vt:lpstr>
      <vt:lpstr>PowerPoint Presentation</vt:lpstr>
      <vt:lpstr>Distributed Cache</vt:lpstr>
      <vt:lpstr>Distributed Cache</vt:lpstr>
      <vt:lpstr>Distributed Cache</vt:lpstr>
      <vt:lpstr>Distributed Cache</vt:lpstr>
      <vt:lpstr>Distributed Cache</vt:lpstr>
      <vt:lpstr>Distributed Cache</vt:lpstr>
      <vt:lpstr>Distributed Cache</vt:lpstr>
      <vt:lpstr>PowerPoint Presentation</vt:lpstr>
      <vt:lpstr>joins</vt:lpstr>
      <vt:lpstr>PowerPoint Presentation</vt:lpstr>
      <vt:lpstr>Joins</vt:lpstr>
      <vt:lpstr>Files, splits and records</vt:lpstr>
      <vt:lpstr>Steps</vt:lpstr>
      <vt:lpstr>Custom InputFormat</vt:lpstr>
      <vt:lpstr>WritableComparable</vt:lpstr>
      <vt:lpstr>InputFormat</vt:lpstr>
      <vt:lpstr>MyRecordReader</vt:lpstr>
      <vt:lpstr>Custom InputFormat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HCL Infosystems Limited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tiru</dc:creator>
  <cp:lastModifiedBy>Dumpala, Tirumala Rao</cp:lastModifiedBy>
  <cp:revision>18</cp:revision>
  <dcterms:created xsi:type="dcterms:W3CDTF">2012-12-20T18:12:21Z</dcterms:created>
  <dcterms:modified xsi:type="dcterms:W3CDTF">2015-04-03T11:30:33Z</dcterms:modified>
</cp:coreProperties>
</file>